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84" d="100"/>
          <a:sy n="84" d="100"/>
        </p:scale>
        <p:origin x="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10/08/2022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10/08/2022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10/08/2022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10/08/2022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 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).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10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150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88</TotalTime>
  <Words>846</Words>
  <Application>Microsoft Office PowerPoint</Application>
  <PresentationFormat>Màn hình rộng</PresentationFormat>
  <Paragraphs>69</Paragraphs>
  <Slides>15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Trebuchet MS</vt:lpstr>
      <vt:lpstr>Berlin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2</cp:revision>
  <dcterms:created xsi:type="dcterms:W3CDTF">2022-08-09T08:09:18Z</dcterms:created>
  <dcterms:modified xsi:type="dcterms:W3CDTF">2022-08-10T02:57:31Z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