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 id="2147483700" r:id="rId3"/>
  </p:sldMasterIdLst>
  <p:notesMasterIdLst>
    <p:notesMasterId r:id="rId39"/>
  </p:notesMasterIdLst>
  <p:sldIdLst>
    <p:sldId id="270" r:id="rId4"/>
    <p:sldId id="296" r:id="rId5"/>
    <p:sldId id="258" r:id="rId6"/>
    <p:sldId id="297" r:id="rId7"/>
    <p:sldId id="295" r:id="rId8"/>
    <p:sldId id="298" r:id="rId9"/>
    <p:sldId id="299" r:id="rId10"/>
    <p:sldId id="300" r:id="rId11"/>
    <p:sldId id="302" r:id="rId12"/>
    <p:sldId id="301" r:id="rId13"/>
    <p:sldId id="303" r:id="rId14"/>
    <p:sldId id="304" r:id="rId15"/>
    <p:sldId id="305" r:id="rId16"/>
    <p:sldId id="312" r:id="rId17"/>
    <p:sldId id="313" r:id="rId18"/>
    <p:sldId id="306" r:id="rId19"/>
    <p:sldId id="309" r:id="rId20"/>
    <p:sldId id="310" r:id="rId21"/>
    <p:sldId id="311" r:id="rId22"/>
    <p:sldId id="307" r:id="rId23"/>
    <p:sldId id="315" r:id="rId24"/>
    <p:sldId id="308" r:id="rId25"/>
    <p:sldId id="316" r:id="rId26"/>
    <p:sldId id="317" r:id="rId27"/>
    <p:sldId id="318" r:id="rId28"/>
    <p:sldId id="320" r:id="rId29"/>
    <p:sldId id="319" r:id="rId30"/>
    <p:sldId id="323" r:id="rId31"/>
    <p:sldId id="321" r:id="rId32"/>
    <p:sldId id="322" r:id="rId33"/>
    <p:sldId id="329" r:id="rId34"/>
    <p:sldId id="330" r:id="rId35"/>
    <p:sldId id="331" r:id="rId36"/>
    <p:sldId id="332" r:id="rId37"/>
    <p:sldId id="333" r:id="rId38"/>
  </p:sldIdLst>
  <p:sldSz cx="9144000" cy="5143500" type="screen16x9"/>
  <p:notesSz cx="6858000" cy="9144000"/>
  <p:embeddedFontLst>
    <p:embeddedFont>
      <p:font typeface=".VnArial" panose="020B7200000000000000" pitchFamily="34" charset="0"/>
      <p:regular r:id="rId40"/>
      <p:bold r:id="rId41"/>
      <p:italic r:id="rId42"/>
      <p:boldItalic r:id="rId43"/>
    </p:embeddedFont>
    <p:embeddedFont>
      <p:font typeface="Nixie One" panose="020B0604020202020204" charset="0"/>
      <p:regular r:id="rId44"/>
    </p:embeddedFont>
    <p:embeddedFont>
      <p:font typeface="Lato Light"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Roboto Slab Regular" panose="020B0604020202020204" charset="0"/>
      <p:regular r:id="rId53"/>
      <p:bold r:id="rId54"/>
    </p:embeddedFont>
    <p:embeddedFont>
      <p:font typeface="Segoe UI Symbol" panose="020B0502040204020203" pitchFamily="34" charset="0"/>
      <p:regular r:id="rId55"/>
    </p:embeddedFont>
    <p:embeddedFont>
      <p:font typeface="Varela Round" panose="020B0604020202020204" charset="-79"/>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22B7CB"/>
    <a:srgbClr val="EB2264"/>
    <a:srgbClr val="DAEF88"/>
    <a:srgbClr val="D5CAC8"/>
    <a:srgbClr val="D5CAC6"/>
    <a:srgbClr val="004070"/>
    <a:srgbClr val="004376"/>
    <a:srgbClr val="00518E"/>
    <a:srgbClr val="00D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A20BD-2505-46DF-82F6-A791D1CCFF51}">
  <a:tblStyle styleId="{242A20BD-2505-46DF-82F6-A791D1CCFF5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B38DEC-D873-43F8-8245-15F6AB0837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5" autoAdjust="0"/>
    <p:restoredTop sz="94660"/>
  </p:normalViewPr>
  <p:slideViewPr>
    <p:cSldViewPr snapToGrid="0">
      <p:cViewPr>
        <p:scale>
          <a:sx n="55" d="100"/>
          <a:sy n="55" d="100"/>
        </p:scale>
        <p:origin x="534"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D7E7E-6D62-4762-95F6-E81F5C8CC6D9}" type="doc">
      <dgm:prSet loTypeId="urn:microsoft.com/office/officeart/2005/8/layout/hProcess3" loCatId="process" qsTypeId="urn:microsoft.com/office/officeart/2005/8/quickstyle/simple1" qsCatId="simple" csTypeId="urn:microsoft.com/office/officeart/2005/8/colors/accent1_2" csCatId="accent1" phldr="0"/>
      <dgm:spPr/>
    </dgm:pt>
    <dgm:pt modelId="{4B6C4E07-745A-45E0-A716-CB0E07134470}" type="pres">
      <dgm:prSet presAssocID="{643D7E7E-6D62-4762-95F6-E81F5C8CC6D9}" presName="Name0" presStyleCnt="0">
        <dgm:presLayoutVars>
          <dgm:dir/>
          <dgm:animLvl val="lvl"/>
          <dgm:resizeHandles val="exact"/>
        </dgm:presLayoutVars>
      </dgm:prSet>
      <dgm:spPr/>
    </dgm:pt>
    <dgm:pt modelId="{7BAFDF01-37CA-4AB2-AB34-62879B8BFB75}" type="pres">
      <dgm:prSet presAssocID="{643D7E7E-6D62-4762-95F6-E81F5C8CC6D9}" presName="dummy" presStyleCnt="0"/>
      <dgm:spPr/>
    </dgm:pt>
    <dgm:pt modelId="{3EF91512-402C-42A9-9AA7-C7CCAA5BA99F}" type="pres">
      <dgm:prSet presAssocID="{643D7E7E-6D62-4762-95F6-E81F5C8CC6D9}" presName="linH" presStyleCnt="0"/>
      <dgm:spPr/>
    </dgm:pt>
    <dgm:pt modelId="{2BAF94A9-1C39-4E5E-B076-92A101F99CCA}" type="pres">
      <dgm:prSet presAssocID="{643D7E7E-6D62-4762-95F6-E81F5C8CC6D9}" presName="padding1" presStyleCnt="0"/>
      <dgm:spPr/>
    </dgm:pt>
    <dgm:pt modelId="{3379BE21-F7E3-420B-8305-0D51C133959C}" type="pres">
      <dgm:prSet presAssocID="{643D7E7E-6D62-4762-95F6-E81F5C8CC6D9}" presName="padding2" presStyleCnt="0"/>
      <dgm:spPr/>
    </dgm:pt>
    <dgm:pt modelId="{7EDE5A74-7E2F-4465-8F99-B2ADBD1806BA}" type="pres">
      <dgm:prSet presAssocID="{643D7E7E-6D62-4762-95F6-E81F5C8CC6D9}" presName="negArrow" presStyleCnt="0"/>
      <dgm:spPr/>
    </dgm:pt>
    <dgm:pt modelId="{D90C47DB-1EDF-4EA9-885A-D8BCC04902BA}" type="pres">
      <dgm:prSet presAssocID="{643D7E7E-6D62-4762-95F6-E81F5C8CC6D9}" presName="backgroundArrow" presStyleLbl="node1" presStyleIdx="0" presStyleCnt="1" custLinFactNeighborX="25274" custLinFactNeighborY="-89348"/>
      <dgm:spPr/>
    </dgm:pt>
  </dgm:ptLst>
  <dgm:cxnLst>
    <dgm:cxn modelId="{12CEAE5F-DF82-409F-B928-92DFC0FAF683}" type="presOf" srcId="{643D7E7E-6D62-4762-95F6-E81F5C8CC6D9}" destId="{4B6C4E07-745A-45E0-A716-CB0E07134470}" srcOrd="0" destOrd="0" presId="urn:microsoft.com/office/officeart/2005/8/layout/hProcess3"/>
    <dgm:cxn modelId="{A3CDE197-32BC-4F06-BD7F-189567E75265}" type="presParOf" srcId="{4B6C4E07-745A-45E0-A716-CB0E07134470}" destId="{7BAFDF01-37CA-4AB2-AB34-62879B8BFB75}" srcOrd="0" destOrd="0" presId="urn:microsoft.com/office/officeart/2005/8/layout/hProcess3"/>
    <dgm:cxn modelId="{3E28BB5E-8FD7-4A11-BAD7-404B6264D62D}" type="presParOf" srcId="{4B6C4E07-745A-45E0-A716-CB0E07134470}" destId="{3EF91512-402C-42A9-9AA7-C7CCAA5BA99F}" srcOrd="1" destOrd="0" presId="urn:microsoft.com/office/officeart/2005/8/layout/hProcess3"/>
    <dgm:cxn modelId="{2468E9A6-3DEF-4093-A069-EE5EF8E4CA73}" type="presParOf" srcId="{3EF91512-402C-42A9-9AA7-C7CCAA5BA99F}" destId="{2BAF94A9-1C39-4E5E-B076-92A101F99CCA}" srcOrd="0" destOrd="0" presId="urn:microsoft.com/office/officeart/2005/8/layout/hProcess3"/>
    <dgm:cxn modelId="{7DFA62A2-23A5-4229-BCD8-F625B0AC7748}" type="presParOf" srcId="{3EF91512-402C-42A9-9AA7-C7CCAA5BA99F}" destId="{3379BE21-F7E3-420B-8305-0D51C133959C}" srcOrd="1" destOrd="0" presId="urn:microsoft.com/office/officeart/2005/8/layout/hProcess3"/>
    <dgm:cxn modelId="{B8B343D1-398E-40FA-85D7-84618B4A9A10}" type="presParOf" srcId="{3EF91512-402C-42A9-9AA7-C7CCAA5BA99F}" destId="{7EDE5A74-7E2F-4465-8F99-B2ADBD1806BA}" srcOrd="2" destOrd="0" presId="urn:microsoft.com/office/officeart/2005/8/layout/hProcess3"/>
    <dgm:cxn modelId="{61EB35C0-CC72-4DB8-9B1A-27888576FD8A}" type="presParOf" srcId="{3EF91512-402C-42A9-9AA7-C7CCAA5BA99F}" destId="{D90C47DB-1EDF-4EA9-885A-D8BCC04902BA}"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C47DB-1EDF-4EA9-885A-D8BCC04902BA}">
      <dsp:nvSpPr>
        <dsp:cNvPr id="0" name=""/>
        <dsp:cNvSpPr/>
      </dsp:nvSpPr>
      <dsp:spPr>
        <a:xfrm>
          <a:off x="0" y="0"/>
          <a:ext cx="1093880" cy="720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431901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72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58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87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764341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504615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977659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0526585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831830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569150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326689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7522991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860771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923945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3" name="Google Shape;173;p11"/>
          <p:cNvSpPr/>
          <p:nvPr/>
        </p:nvSpPr>
        <p:spPr>
          <a:xfrm>
            <a:off x="-343900" y="59902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050508" y="46477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77284" y="-370800"/>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273325" y="5049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624771" y="4584598"/>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650" y="477300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34950" y="460095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744108" y="4732575"/>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7911176" y="-8067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699373" y="-381375"/>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594973" y="-54987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52400" y="390629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5547186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3467557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1175361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47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65"/>
            </a:lvl1pPr>
            <a:lvl2pPr marL="399559" indent="0">
              <a:buNone/>
              <a:defRPr sz="1589"/>
            </a:lvl2pPr>
            <a:lvl3pPr marL="799118" indent="0">
              <a:buNone/>
              <a:defRPr sz="1412"/>
            </a:lvl3pPr>
            <a:lvl4pPr marL="1198677" indent="0">
              <a:buNone/>
              <a:defRPr sz="1235"/>
            </a:lvl4pPr>
            <a:lvl5pPr marL="1598236" indent="0">
              <a:buNone/>
              <a:defRPr sz="1235"/>
            </a:lvl5pPr>
            <a:lvl6pPr marL="1997795" indent="0">
              <a:buNone/>
              <a:defRPr sz="1235"/>
            </a:lvl6pPr>
            <a:lvl7pPr marL="2397353" indent="0">
              <a:buNone/>
              <a:defRPr sz="1235"/>
            </a:lvl7pPr>
            <a:lvl8pPr marL="2796912" indent="0">
              <a:buNone/>
              <a:defRPr sz="1235"/>
            </a:lvl8pPr>
            <a:lvl9pPr marL="3196471" indent="0">
              <a:buNone/>
              <a:defRPr sz="1235"/>
            </a:lvl9pPr>
          </a:lstStyle>
          <a:p>
            <a:pPr lvl="0"/>
            <a:r>
              <a:rPr lang="en-US"/>
              <a:t>Click to edit Master text styles</a:t>
            </a:r>
          </a:p>
        </p:txBody>
      </p:sp>
      <p:sp>
        <p:nvSpPr>
          <p:cNvPr id="4" name="Rectangle 4">
            <a:extLst>
              <a:ext uri="{FF2B5EF4-FFF2-40B4-BE49-F238E27FC236}">
                <a16:creationId xmlns="" xmlns:a16="http://schemas.microsoft.com/office/drawing/2014/main" id="{30C735E1-CC4C-4261-BEA2-699503173DF2}"/>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A4F9947E-EC89-442D-A9BF-A57C661ED39E}"/>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C425FFEC-3C28-4047-9524-66916F6315B1}"/>
              </a:ext>
            </a:extLst>
          </p:cNvPr>
          <p:cNvSpPr>
            <a:spLocks noGrp="1" noChangeArrowheads="1"/>
          </p:cNvSpPr>
          <p:nvPr>
            <p:ph type="sldNum" sz="quarter" idx="12"/>
          </p:nvPr>
        </p:nvSpPr>
        <p:spPr>
          <a:ln/>
        </p:spPr>
        <p:txBody>
          <a:bodyPr/>
          <a:lstStyle>
            <a:lvl1pPr>
              <a:defRPr/>
            </a:lvl1pPr>
          </a:lstStyle>
          <a:p>
            <a:fld id="{6BCCE49D-B849-4671-82E7-2DB1BFCADC8C}"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599503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471"/>
            </a:lvl1pPr>
            <a:lvl2pPr>
              <a:defRPr sz="2117"/>
            </a:lvl2pPr>
            <a:lvl3pPr>
              <a:defRPr sz="1765"/>
            </a:lvl3pPr>
            <a:lvl4pPr>
              <a:defRPr sz="1589"/>
            </a:lvl4pPr>
            <a:lvl5pPr>
              <a:defRPr sz="1589"/>
            </a:lvl5pPr>
            <a:lvl6pPr>
              <a:defRPr sz="1589"/>
            </a:lvl6pPr>
            <a:lvl7pPr>
              <a:defRPr sz="1589"/>
            </a:lvl7pPr>
            <a:lvl8pPr>
              <a:defRPr sz="1589"/>
            </a:lvl8pPr>
            <a:lvl9pPr>
              <a:defRPr sz="15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471"/>
            </a:lvl1pPr>
            <a:lvl2pPr>
              <a:defRPr sz="2117"/>
            </a:lvl2pPr>
            <a:lvl3pPr>
              <a:defRPr sz="1765"/>
            </a:lvl3pPr>
            <a:lvl4pPr>
              <a:defRPr sz="1589"/>
            </a:lvl4pPr>
            <a:lvl5pPr>
              <a:defRPr sz="1589"/>
            </a:lvl5pPr>
            <a:lvl6pPr>
              <a:defRPr sz="1589"/>
            </a:lvl6pPr>
            <a:lvl7pPr>
              <a:defRPr sz="1589"/>
            </a:lvl7pPr>
            <a:lvl8pPr>
              <a:defRPr sz="1589"/>
            </a:lvl8pPr>
            <a:lvl9pPr>
              <a:defRPr sz="15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3DA9B2FB-878B-42DD-92EF-1AEDFC3A5BE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a:extLst>
              <a:ext uri="{FF2B5EF4-FFF2-40B4-BE49-F238E27FC236}">
                <a16:creationId xmlns="" xmlns:a16="http://schemas.microsoft.com/office/drawing/2014/main" id="{CCD88A33-1E81-4D99-B42A-2E1A5EDFB4D4}"/>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a:extLst>
              <a:ext uri="{FF2B5EF4-FFF2-40B4-BE49-F238E27FC236}">
                <a16:creationId xmlns="" xmlns:a16="http://schemas.microsoft.com/office/drawing/2014/main" id="{F498018E-B541-4AF7-82E7-18DAB866CEEA}"/>
              </a:ext>
            </a:extLst>
          </p:cNvPr>
          <p:cNvSpPr>
            <a:spLocks noGrp="1" noChangeArrowheads="1"/>
          </p:cNvSpPr>
          <p:nvPr>
            <p:ph type="sldNum" sz="quarter" idx="12"/>
          </p:nvPr>
        </p:nvSpPr>
        <p:spPr>
          <a:ln/>
        </p:spPr>
        <p:txBody>
          <a:bodyPr/>
          <a:lstStyle>
            <a:lvl1pPr>
              <a:defRPr/>
            </a:lvl1pPr>
          </a:lstStyle>
          <a:p>
            <a:fld id="{FCFF7C6C-DCDF-4192-94D9-73ED57B57B28}"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205212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9" cy="479822"/>
          </a:xfrm>
        </p:spPr>
        <p:txBody>
          <a:bodyPr anchor="b"/>
          <a:lstStyle>
            <a:lvl1pPr marL="0" indent="0">
              <a:buNone/>
              <a:defRPr sz="2117" b="1"/>
            </a:lvl1pPr>
            <a:lvl2pPr marL="399559" indent="0">
              <a:buNone/>
              <a:defRPr sz="1765" b="1"/>
            </a:lvl2pPr>
            <a:lvl3pPr marL="799118" indent="0">
              <a:buNone/>
              <a:defRPr sz="1589" b="1"/>
            </a:lvl3pPr>
            <a:lvl4pPr marL="1198677" indent="0">
              <a:buNone/>
              <a:defRPr sz="1412" b="1"/>
            </a:lvl4pPr>
            <a:lvl5pPr marL="1598236" indent="0">
              <a:buNone/>
              <a:defRPr sz="1412" b="1"/>
            </a:lvl5pPr>
            <a:lvl6pPr marL="1997795" indent="0">
              <a:buNone/>
              <a:defRPr sz="1412" b="1"/>
            </a:lvl6pPr>
            <a:lvl7pPr marL="2397353" indent="0">
              <a:buNone/>
              <a:defRPr sz="1412" b="1"/>
            </a:lvl7pPr>
            <a:lvl8pPr marL="2796912" indent="0">
              <a:buNone/>
              <a:defRPr sz="1412" b="1"/>
            </a:lvl8pPr>
            <a:lvl9pPr marL="3196471" indent="0">
              <a:buNone/>
              <a:defRPr sz="1412" b="1"/>
            </a:lvl9pPr>
          </a:lstStyle>
          <a:p>
            <a:pPr lvl="0"/>
            <a:r>
              <a:rPr lang="en-US"/>
              <a:t>Click to edit Master text styles</a:t>
            </a:r>
          </a:p>
        </p:txBody>
      </p:sp>
      <p:sp>
        <p:nvSpPr>
          <p:cNvPr id="4" name="Content Placeholder 3"/>
          <p:cNvSpPr>
            <a:spLocks noGrp="1"/>
          </p:cNvSpPr>
          <p:nvPr>
            <p:ph sz="half" idx="2"/>
          </p:nvPr>
        </p:nvSpPr>
        <p:spPr>
          <a:xfrm>
            <a:off x="457200" y="1631156"/>
            <a:ext cx="4040189" cy="2963466"/>
          </a:xfrm>
        </p:spPr>
        <p:txBody>
          <a:bodyPr/>
          <a:lstStyle>
            <a:lvl1pPr>
              <a:defRPr sz="2117"/>
            </a:lvl1pPr>
            <a:lvl2pPr>
              <a:defRPr sz="1765"/>
            </a:lvl2pPr>
            <a:lvl3pPr>
              <a:defRPr sz="1589"/>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2117" b="1"/>
            </a:lvl1pPr>
            <a:lvl2pPr marL="399559" indent="0">
              <a:buNone/>
              <a:defRPr sz="1765" b="1"/>
            </a:lvl2pPr>
            <a:lvl3pPr marL="799118" indent="0">
              <a:buNone/>
              <a:defRPr sz="1589" b="1"/>
            </a:lvl3pPr>
            <a:lvl4pPr marL="1198677" indent="0">
              <a:buNone/>
              <a:defRPr sz="1412" b="1"/>
            </a:lvl4pPr>
            <a:lvl5pPr marL="1598236" indent="0">
              <a:buNone/>
              <a:defRPr sz="1412" b="1"/>
            </a:lvl5pPr>
            <a:lvl6pPr marL="1997795" indent="0">
              <a:buNone/>
              <a:defRPr sz="1412" b="1"/>
            </a:lvl6pPr>
            <a:lvl7pPr marL="2397353" indent="0">
              <a:buNone/>
              <a:defRPr sz="1412" b="1"/>
            </a:lvl7pPr>
            <a:lvl8pPr marL="2796912" indent="0">
              <a:buNone/>
              <a:defRPr sz="1412" b="1"/>
            </a:lvl8pPr>
            <a:lvl9pPr marL="3196471" indent="0">
              <a:buNone/>
              <a:defRPr sz="1412"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2117"/>
            </a:lvl1pPr>
            <a:lvl2pPr>
              <a:defRPr sz="1765"/>
            </a:lvl2pPr>
            <a:lvl3pPr>
              <a:defRPr sz="1589"/>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88782293-C82C-4ADF-A79D-80DF8D1AA70F}"/>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a:extLst>
              <a:ext uri="{FF2B5EF4-FFF2-40B4-BE49-F238E27FC236}">
                <a16:creationId xmlns="" xmlns:a16="http://schemas.microsoft.com/office/drawing/2014/main" id="{E2506432-528D-4439-94A3-51EE92C3F93A}"/>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a:extLst>
              <a:ext uri="{FF2B5EF4-FFF2-40B4-BE49-F238E27FC236}">
                <a16:creationId xmlns="" xmlns:a16="http://schemas.microsoft.com/office/drawing/2014/main" id="{10418692-8BD7-4426-9385-DA381B8B7031}"/>
              </a:ext>
            </a:extLst>
          </p:cNvPr>
          <p:cNvSpPr>
            <a:spLocks noGrp="1" noChangeArrowheads="1"/>
          </p:cNvSpPr>
          <p:nvPr>
            <p:ph type="sldNum" sz="quarter" idx="12"/>
          </p:nvPr>
        </p:nvSpPr>
        <p:spPr>
          <a:ln/>
        </p:spPr>
        <p:txBody>
          <a:bodyPr/>
          <a:lstStyle>
            <a:lvl1pPr>
              <a:defRPr/>
            </a:lvl1pPr>
          </a:lstStyle>
          <a:p>
            <a:fld id="{196F6915-4C2E-4D1B-BEB1-5E89064AE635}"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66957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7341448C-4121-4192-8F9C-C198ADE09C40}"/>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a:extLst>
              <a:ext uri="{FF2B5EF4-FFF2-40B4-BE49-F238E27FC236}">
                <a16:creationId xmlns="" xmlns:a16="http://schemas.microsoft.com/office/drawing/2014/main" id="{A0D876BE-3552-4EA9-B802-32F38AF9AD8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a:extLst>
              <a:ext uri="{FF2B5EF4-FFF2-40B4-BE49-F238E27FC236}">
                <a16:creationId xmlns="" xmlns:a16="http://schemas.microsoft.com/office/drawing/2014/main" id="{42A68BEF-23E2-44CC-AF72-7BB8A111912F}"/>
              </a:ext>
            </a:extLst>
          </p:cNvPr>
          <p:cNvSpPr>
            <a:spLocks noGrp="1" noChangeArrowheads="1"/>
          </p:cNvSpPr>
          <p:nvPr>
            <p:ph type="sldNum" sz="quarter" idx="12"/>
          </p:nvPr>
        </p:nvSpPr>
        <p:spPr>
          <a:ln/>
        </p:spPr>
        <p:txBody>
          <a:bodyPr/>
          <a:lstStyle>
            <a:lvl1pPr>
              <a:defRPr/>
            </a:lvl1pPr>
          </a:lstStyle>
          <a:p>
            <a:fld id="{A9D8C843-6319-44BD-9E0B-9CA817901C38}"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969818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1740661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45952585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574166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88"/>
        <p:cNvGrpSpPr/>
        <p:nvPr/>
      </p:nvGrpSpPr>
      <p:grpSpPr>
        <a:xfrm>
          <a:off x="0" y="0"/>
          <a:ext cx="0" cy="0"/>
          <a:chOff x="0" y="0"/>
          <a:chExt cx="0" cy="0"/>
        </a:xfrm>
      </p:grpSpPr>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9206278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52716146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4480154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8442868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41288076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7560141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70333910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79267937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24340893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65" b="1"/>
            </a:lvl1pPr>
          </a:lstStyle>
          <a:p>
            <a:r>
              <a:rPr lang="en-US"/>
              <a:t>Click to edit Master title style</a:t>
            </a:r>
          </a:p>
        </p:txBody>
      </p:sp>
      <p:sp>
        <p:nvSpPr>
          <p:cNvPr id="3" name="Content Placeholder 2"/>
          <p:cNvSpPr>
            <a:spLocks noGrp="1"/>
          </p:cNvSpPr>
          <p:nvPr>
            <p:ph idx="1"/>
          </p:nvPr>
        </p:nvSpPr>
        <p:spPr>
          <a:xfrm>
            <a:off x="3575051" y="204788"/>
            <a:ext cx="5111750" cy="4389835"/>
          </a:xfrm>
        </p:spPr>
        <p:txBody>
          <a:bodyPr/>
          <a:lstStyle>
            <a:lvl1pPr>
              <a:defRPr sz="2824"/>
            </a:lvl1pPr>
            <a:lvl2pPr>
              <a:defRPr sz="2471"/>
            </a:lvl2pPr>
            <a:lvl3pPr>
              <a:defRPr sz="2117"/>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35"/>
            </a:lvl1pPr>
            <a:lvl2pPr marL="399559" indent="0">
              <a:buNone/>
              <a:defRPr sz="1059"/>
            </a:lvl2pPr>
            <a:lvl3pPr marL="799118" indent="0">
              <a:buNone/>
              <a:defRPr sz="882"/>
            </a:lvl3pPr>
            <a:lvl4pPr marL="1198677" indent="0">
              <a:buNone/>
              <a:defRPr sz="765"/>
            </a:lvl4pPr>
            <a:lvl5pPr marL="1598236" indent="0">
              <a:buNone/>
              <a:defRPr sz="765"/>
            </a:lvl5pPr>
            <a:lvl6pPr marL="1997795" indent="0">
              <a:buNone/>
              <a:defRPr sz="765"/>
            </a:lvl6pPr>
            <a:lvl7pPr marL="2397353" indent="0">
              <a:buNone/>
              <a:defRPr sz="765"/>
            </a:lvl7pPr>
            <a:lvl8pPr marL="2796912" indent="0">
              <a:buNone/>
              <a:defRPr sz="765"/>
            </a:lvl8pPr>
            <a:lvl9pPr marL="3196471" indent="0">
              <a:buNone/>
              <a:defRPr sz="765"/>
            </a:lvl9pPr>
          </a:lstStyle>
          <a:p>
            <a:pPr lvl="0"/>
            <a:r>
              <a:rPr lang="en-US"/>
              <a:t>Click to edit Master text styles</a:t>
            </a:r>
          </a:p>
        </p:txBody>
      </p:sp>
      <p:sp>
        <p:nvSpPr>
          <p:cNvPr id="5" name="Rectangle 4">
            <a:extLst>
              <a:ext uri="{FF2B5EF4-FFF2-40B4-BE49-F238E27FC236}">
                <a16:creationId xmlns="" xmlns:a16="http://schemas.microsoft.com/office/drawing/2014/main" id="{C23EC617-FD9B-4F70-ACDB-5BCD85E0C048}"/>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a:extLst>
              <a:ext uri="{FF2B5EF4-FFF2-40B4-BE49-F238E27FC236}">
                <a16:creationId xmlns="" xmlns:a16="http://schemas.microsoft.com/office/drawing/2014/main" id="{BFFA8A91-8165-4229-9B3F-7BFD19EF74CA}"/>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a:extLst>
              <a:ext uri="{FF2B5EF4-FFF2-40B4-BE49-F238E27FC236}">
                <a16:creationId xmlns="" xmlns:a16="http://schemas.microsoft.com/office/drawing/2014/main" id="{C79201AB-9989-4E5F-A99A-B8305BA694AB}"/>
              </a:ext>
            </a:extLst>
          </p:cNvPr>
          <p:cNvSpPr>
            <a:spLocks noGrp="1" noChangeArrowheads="1"/>
          </p:cNvSpPr>
          <p:nvPr>
            <p:ph type="sldNum" sz="quarter" idx="12"/>
          </p:nvPr>
        </p:nvSpPr>
        <p:spPr>
          <a:ln/>
        </p:spPr>
        <p:txBody>
          <a:bodyPr/>
          <a:lstStyle>
            <a:lvl1pPr>
              <a:defRPr/>
            </a:lvl1pPr>
          </a:lstStyle>
          <a:p>
            <a:fld id="{050D6345-1B53-4539-A722-3104D67CA662}"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67940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letely blank" preserve="1">
  <p:cSld name="1_Completely blank">
    <p:spTree>
      <p:nvGrpSpPr>
        <p:cNvPr id="1"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2484740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0"/>
            <a:ext cx="5486400" cy="425054"/>
          </a:xfrm>
        </p:spPr>
        <p:txBody>
          <a:bodyPr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792289" y="459581"/>
            <a:ext cx="5486400" cy="3086100"/>
          </a:xfrm>
        </p:spPr>
        <p:txBody>
          <a:bodyPr/>
          <a:lstStyle>
            <a:lvl1pPr marL="0" indent="0">
              <a:buNone/>
              <a:defRPr sz="2824"/>
            </a:lvl1pPr>
            <a:lvl2pPr marL="399559" indent="0">
              <a:buNone/>
              <a:defRPr sz="2471"/>
            </a:lvl2pPr>
            <a:lvl3pPr marL="799118" indent="0">
              <a:buNone/>
              <a:defRPr sz="2117"/>
            </a:lvl3pPr>
            <a:lvl4pPr marL="1198677" indent="0">
              <a:buNone/>
              <a:defRPr sz="1765"/>
            </a:lvl4pPr>
            <a:lvl5pPr marL="1598236" indent="0">
              <a:buNone/>
              <a:defRPr sz="1765"/>
            </a:lvl5pPr>
            <a:lvl6pPr marL="1997795" indent="0">
              <a:buNone/>
              <a:defRPr sz="1765"/>
            </a:lvl6pPr>
            <a:lvl7pPr marL="2397353" indent="0">
              <a:buNone/>
              <a:defRPr sz="1765"/>
            </a:lvl7pPr>
            <a:lvl8pPr marL="2796912" indent="0">
              <a:buNone/>
              <a:defRPr sz="1765"/>
            </a:lvl8pPr>
            <a:lvl9pPr marL="3196471" indent="0">
              <a:buNone/>
              <a:defRPr sz="1765"/>
            </a:lvl9pPr>
          </a:lstStyle>
          <a:p>
            <a:pPr lvl="0"/>
            <a:endParaRPr lang="en-US" noProof="0"/>
          </a:p>
        </p:txBody>
      </p:sp>
      <p:sp>
        <p:nvSpPr>
          <p:cNvPr id="4" name="Text Placeholder 3"/>
          <p:cNvSpPr>
            <a:spLocks noGrp="1"/>
          </p:cNvSpPr>
          <p:nvPr>
            <p:ph type="body" sz="half" idx="2"/>
          </p:nvPr>
        </p:nvSpPr>
        <p:spPr>
          <a:xfrm>
            <a:off x="1792289" y="4025503"/>
            <a:ext cx="5486400" cy="603647"/>
          </a:xfrm>
        </p:spPr>
        <p:txBody>
          <a:bodyPr/>
          <a:lstStyle>
            <a:lvl1pPr marL="0" indent="0">
              <a:buNone/>
              <a:defRPr sz="1235"/>
            </a:lvl1pPr>
            <a:lvl2pPr marL="399559" indent="0">
              <a:buNone/>
              <a:defRPr sz="1059"/>
            </a:lvl2pPr>
            <a:lvl3pPr marL="799118" indent="0">
              <a:buNone/>
              <a:defRPr sz="882"/>
            </a:lvl3pPr>
            <a:lvl4pPr marL="1198677" indent="0">
              <a:buNone/>
              <a:defRPr sz="765"/>
            </a:lvl4pPr>
            <a:lvl5pPr marL="1598236" indent="0">
              <a:buNone/>
              <a:defRPr sz="765"/>
            </a:lvl5pPr>
            <a:lvl6pPr marL="1997795" indent="0">
              <a:buNone/>
              <a:defRPr sz="765"/>
            </a:lvl6pPr>
            <a:lvl7pPr marL="2397353" indent="0">
              <a:buNone/>
              <a:defRPr sz="765"/>
            </a:lvl7pPr>
            <a:lvl8pPr marL="2796912" indent="0">
              <a:buNone/>
              <a:defRPr sz="765"/>
            </a:lvl8pPr>
            <a:lvl9pPr marL="3196471" indent="0">
              <a:buNone/>
              <a:defRPr sz="765"/>
            </a:lvl9pPr>
          </a:lstStyle>
          <a:p>
            <a:pPr lvl="0"/>
            <a:r>
              <a:rPr lang="en-US"/>
              <a:t>Click to edit Master text styles</a:t>
            </a:r>
          </a:p>
        </p:txBody>
      </p:sp>
      <p:sp>
        <p:nvSpPr>
          <p:cNvPr id="5" name="Rectangle 4">
            <a:extLst>
              <a:ext uri="{FF2B5EF4-FFF2-40B4-BE49-F238E27FC236}">
                <a16:creationId xmlns="" xmlns:a16="http://schemas.microsoft.com/office/drawing/2014/main" id="{81C6A802-8D2B-4C9F-8C27-012D42F859CC}"/>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a:extLst>
              <a:ext uri="{FF2B5EF4-FFF2-40B4-BE49-F238E27FC236}">
                <a16:creationId xmlns="" xmlns:a16="http://schemas.microsoft.com/office/drawing/2014/main" id="{F5D8869B-E97B-4523-896E-9A3AC9E67022}"/>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a:extLst>
              <a:ext uri="{FF2B5EF4-FFF2-40B4-BE49-F238E27FC236}">
                <a16:creationId xmlns="" xmlns:a16="http://schemas.microsoft.com/office/drawing/2014/main" id="{893C96EB-BCD7-463B-B9F8-2AEC42BCA093}"/>
              </a:ext>
            </a:extLst>
          </p:cNvPr>
          <p:cNvSpPr>
            <a:spLocks noGrp="1" noChangeArrowheads="1"/>
          </p:cNvSpPr>
          <p:nvPr>
            <p:ph type="sldNum" sz="quarter" idx="12"/>
          </p:nvPr>
        </p:nvSpPr>
        <p:spPr>
          <a:ln/>
        </p:spPr>
        <p:txBody>
          <a:bodyPr/>
          <a:lstStyle>
            <a:lvl1pPr>
              <a:defRPr/>
            </a:lvl1pPr>
          </a:lstStyle>
          <a:p>
            <a:fld id="{42F38C25-DD62-41C2-B435-D16402FA51BC}"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61569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B034B06E-7BF2-4158-8B36-A355F94C3229}"/>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E6713B52-3CE6-4597-95E8-86A993300B4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4560BA8B-8661-4962-A4A3-8FC64DF1B869}"/>
              </a:ext>
            </a:extLst>
          </p:cNvPr>
          <p:cNvSpPr>
            <a:spLocks noGrp="1" noChangeArrowheads="1"/>
          </p:cNvSpPr>
          <p:nvPr>
            <p:ph type="sldNum" sz="quarter" idx="12"/>
          </p:nvPr>
        </p:nvSpPr>
        <p:spPr>
          <a:ln/>
        </p:spPr>
        <p:txBody>
          <a:bodyPr/>
          <a:lstStyle>
            <a:lvl1pPr>
              <a:defRPr/>
            </a:lvl1pPr>
          </a:lstStyle>
          <a:p>
            <a:fld id="{49137F35-55D9-4103-8635-0B58C7224927}"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947171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85CA5826-FBB6-4286-A373-E937CBA73FB5}"/>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FDA6CB1A-A6A7-49B4-9D3F-5FE2A7D175AE}"/>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E4C7D5F0-ABD9-4B03-8C2E-0212F737FAB4}"/>
              </a:ext>
            </a:extLst>
          </p:cNvPr>
          <p:cNvSpPr>
            <a:spLocks noGrp="1" noChangeArrowheads="1"/>
          </p:cNvSpPr>
          <p:nvPr>
            <p:ph type="sldNum" sz="quarter" idx="12"/>
          </p:nvPr>
        </p:nvSpPr>
        <p:spPr>
          <a:ln/>
        </p:spPr>
        <p:txBody>
          <a:bodyPr/>
          <a:lstStyle>
            <a:lvl1pPr>
              <a:defRPr/>
            </a:lvl1pPr>
          </a:lstStyle>
          <a:p>
            <a:fld id="{03141947-4BA9-4A44-87AE-FC1599102E1A}"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4268006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E948E3B7-CE3F-4E0D-84C7-8F01F6DB8129}"/>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a:extLst>
              <a:ext uri="{FF2B5EF4-FFF2-40B4-BE49-F238E27FC236}">
                <a16:creationId xmlns="" xmlns:a16="http://schemas.microsoft.com/office/drawing/2014/main" id="{AFF08F5A-D6A7-4634-BA78-FCBF8450C184}"/>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a:extLst>
              <a:ext uri="{FF2B5EF4-FFF2-40B4-BE49-F238E27FC236}">
                <a16:creationId xmlns="" xmlns:a16="http://schemas.microsoft.com/office/drawing/2014/main" id="{93B8577B-5243-4EFF-9868-F06C41565DD7}"/>
              </a:ext>
            </a:extLst>
          </p:cNvPr>
          <p:cNvSpPr>
            <a:spLocks noGrp="1" noChangeArrowheads="1"/>
          </p:cNvSpPr>
          <p:nvPr>
            <p:ph type="sldNum" sz="quarter" idx="12"/>
          </p:nvPr>
        </p:nvSpPr>
        <p:spPr>
          <a:ln/>
        </p:spPr>
        <p:txBody>
          <a:bodyPr/>
          <a:lstStyle>
            <a:lvl1pPr>
              <a:defRPr/>
            </a:lvl1pPr>
          </a:lstStyle>
          <a:p>
            <a:fld id="{EB20638B-3FBD-4865-AE8C-38359530273C}"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963830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2065147" y="747213"/>
            <a:ext cx="774600" cy="7746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5207267" y="4052236"/>
            <a:ext cx="700984" cy="735691"/>
          </a:xfrm>
          <a:prstGeom prst="ellipse">
            <a:avLst/>
          </a:prstGeom>
          <a:solidFill>
            <a:srgbClr val="FC4067"/>
          </a:solidFill>
          <a:ln>
            <a:noFill/>
          </a:ln>
        </p:spPr>
        <p:txBody>
          <a:bodyPr spcFirstLastPara="1" wrap="square" lIns="91425" tIns="91425" rIns="91425" bIns="91425" anchor="ctr" anchorCtr="0">
            <a:noAutofit/>
          </a:bodyPr>
          <a:lstStyle/>
          <a:p>
            <a:endParaRPr/>
          </a:p>
        </p:txBody>
      </p:sp>
      <p:grpSp>
        <p:nvGrpSpPr>
          <p:cNvPr id="37" name="Google Shape;1451;p48"/>
          <p:cNvGrpSpPr/>
          <p:nvPr userDrawn="1"/>
        </p:nvGrpSpPr>
        <p:grpSpPr>
          <a:xfrm>
            <a:off x="3058147" y="4237430"/>
            <a:ext cx="349155" cy="349657"/>
            <a:chOff x="5302225" y="968375"/>
            <a:chExt cx="417650" cy="418250"/>
          </a:xfrm>
        </p:grpSpPr>
        <p:sp>
          <p:nvSpPr>
            <p:cNvPr id="38"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39"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grpSp>
      <p:grpSp>
        <p:nvGrpSpPr>
          <p:cNvPr id="40" name="Google Shape;1642;p48"/>
          <p:cNvGrpSpPr/>
          <p:nvPr userDrawn="1"/>
        </p:nvGrpSpPr>
        <p:grpSpPr>
          <a:xfrm>
            <a:off x="5355689" y="4195828"/>
            <a:ext cx="451252" cy="432860"/>
            <a:chOff x="5241175" y="4959100"/>
            <a:chExt cx="539775" cy="517775"/>
          </a:xfrm>
        </p:grpSpPr>
        <p:sp>
          <p:nvSpPr>
            <p:cNvPr id="41"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42"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43"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44"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45"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46"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grpSp>
      <p:pic>
        <p:nvPicPr>
          <p:cNvPr id="3" name="Picture 2"/>
          <p:cNvPicPr>
            <a:picLocks noChangeAspect="1"/>
          </p:cNvPicPr>
          <p:nvPr userDrawn="1"/>
        </p:nvPicPr>
        <p:blipFill>
          <a:blip r:embed="rId3"/>
          <a:stretch>
            <a:fillRect/>
          </a:stretch>
        </p:blipFill>
        <p:spPr>
          <a:xfrm>
            <a:off x="6073767" y="4757335"/>
            <a:ext cx="274344" cy="335309"/>
          </a:xfrm>
          <a:prstGeom prst="rect">
            <a:avLst/>
          </a:prstGeom>
        </p:spPr>
      </p:pic>
      <p:pic>
        <p:nvPicPr>
          <p:cNvPr id="2" name="Picture 1"/>
          <p:cNvPicPr>
            <a:picLocks noChangeAspect="1"/>
          </p:cNvPicPr>
          <p:nvPr userDrawn="1"/>
        </p:nvPicPr>
        <p:blipFill>
          <a:blip r:embed="rId4"/>
          <a:stretch>
            <a:fillRect/>
          </a:stretch>
        </p:blipFill>
        <p:spPr>
          <a:xfrm>
            <a:off x="2240489" y="882073"/>
            <a:ext cx="456990" cy="456990"/>
          </a:xfrm>
          <a:prstGeom prst="rect">
            <a:avLst/>
          </a:prstGeom>
        </p:spPr>
      </p:pic>
    </p:spTree>
    <p:extLst>
      <p:ext uri="{BB962C8B-B14F-4D97-AF65-F5344CB8AC3E}">
        <p14:creationId xmlns:p14="http://schemas.microsoft.com/office/powerpoint/2010/main" val="160399120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Aqua">
  <p:cSld name="Blank Aqua">
    <p:spTree>
      <p:nvGrpSpPr>
        <p:cNvPr id="1" name="Shape 301"/>
        <p:cNvGrpSpPr/>
        <p:nvPr/>
      </p:nvGrpSpPr>
      <p:grpSpPr>
        <a:xfrm>
          <a:off x="0" y="0"/>
          <a:ext cx="0" cy="0"/>
          <a:chOff x="0" y="0"/>
          <a:chExt cx="0" cy="0"/>
        </a:xfrm>
      </p:grpSpPr>
      <p:sp>
        <p:nvSpPr>
          <p:cNvPr id="302" name="Google Shape;302;p12"/>
          <p:cNvSpPr/>
          <p:nvPr/>
        </p:nvSpPr>
        <p:spPr>
          <a:xfrm>
            <a:off x="172078" y="128447"/>
            <a:ext cx="8820522" cy="4886211"/>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303" name="Google Shape;303;p12"/>
          <p:cNvSpPr/>
          <p:nvPr/>
        </p:nvSpPr>
        <p:spPr>
          <a:xfrm>
            <a:off x="-232254" y="358026"/>
            <a:ext cx="605400" cy="605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04" name="Google Shape;304;p12"/>
          <p:cNvSpPr/>
          <p:nvPr/>
        </p:nvSpPr>
        <p:spPr>
          <a:xfrm>
            <a:off x="-240286" y="-329846"/>
            <a:ext cx="1054200" cy="10542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05" name="Google Shape;305;p12"/>
          <p:cNvSpPr/>
          <p:nvPr/>
        </p:nvSpPr>
        <p:spPr>
          <a:xfrm>
            <a:off x="813078" y="-89728"/>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6" name="Google Shape;306;p12"/>
          <p:cNvSpPr/>
          <p:nvPr/>
        </p:nvSpPr>
        <p:spPr>
          <a:xfrm>
            <a:off x="840500" y="293822"/>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07" name="Google Shape;307;p12"/>
          <p:cNvSpPr/>
          <p:nvPr/>
        </p:nvSpPr>
        <p:spPr>
          <a:xfrm>
            <a:off x="160146" y="863053"/>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308" name="Google Shape;308;p12"/>
          <p:cNvSpPr/>
          <p:nvPr userDrawn="1"/>
        </p:nvSpPr>
        <p:spPr>
          <a:xfrm>
            <a:off x="8339716" y="4202524"/>
            <a:ext cx="1097700" cy="1097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9" name="Google Shape;309;p12"/>
          <p:cNvSpPr/>
          <p:nvPr/>
        </p:nvSpPr>
        <p:spPr>
          <a:xfrm>
            <a:off x="8827708" y="3415147"/>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10" name="Google Shape;310;p12"/>
          <p:cNvSpPr/>
          <p:nvPr/>
        </p:nvSpPr>
        <p:spPr>
          <a:xfrm>
            <a:off x="8059831" y="461068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11" name="Google Shape;311;p12"/>
          <p:cNvSpPr/>
          <p:nvPr/>
        </p:nvSpPr>
        <p:spPr>
          <a:xfrm>
            <a:off x="8626484" y="3935394"/>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13" name="Google Shape;313;p12"/>
          <p:cNvSpPr/>
          <p:nvPr/>
        </p:nvSpPr>
        <p:spPr>
          <a:xfrm>
            <a:off x="7892825" y="4754708"/>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4" name="Google Shape;314;p12"/>
          <p:cNvSpPr/>
          <p:nvPr/>
        </p:nvSpPr>
        <p:spPr>
          <a:xfrm>
            <a:off x="125128" y="105108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319" name="Google Shape;319;p12"/>
          <p:cNvGrpSpPr/>
          <p:nvPr/>
        </p:nvGrpSpPr>
        <p:grpSpPr>
          <a:xfrm>
            <a:off x="105910" y="-89728"/>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9" name="Google Shape;1451;p48"/>
          <p:cNvGrpSpPr/>
          <p:nvPr userDrawn="1"/>
        </p:nvGrpSpPr>
        <p:grpSpPr>
          <a:xfrm>
            <a:off x="8579829" y="4475313"/>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grpSp>
    </p:spTree>
    <p:extLst>
      <p:ext uri="{BB962C8B-B14F-4D97-AF65-F5344CB8AC3E}">
        <p14:creationId xmlns:p14="http://schemas.microsoft.com/office/powerpoint/2010/main" val="13732576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p:cNvSpPr/>
          <p:nvPr userDrawn="1"/>
        </p:nvSpPr>
        <p:spPr>
          <a:xfrm>
            <a:off x="5313871" y="2277375"/>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userDrawn="1"/>
        </p:nvSpPr>
        <p:spPr>
          <a:xfrm>
            <a:off x="716591" y="2259341"/>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userDrawn="1"/>
        </p:nvSpPr>
        <p:spPr>
          <a:xfrm>
            <a:off x="4883149" y="121161"/>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293896" y="84110"/>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Picture Placeholder 15"/>
          <p:cNvSpPr>
            <a:spLocks noGrp="1"/>
          </p:cNvSpPr>
          <p:nvPr>
            <p:ph type="pic" sz="quarter" idx="10"/>
          </p:nvPr>
        </p:nvSpPr>
        <p:spPr>
          <a:xfrm>
            <a:off x="379953" y="172409"/>
            <a:ext cx="3725862" cy="1898650"/>
          </a:xfrm>
        </p:spPr>
        <p:txBody>
          <a:bodyPr/>
          <a:lstStyle/>
          <a:p>
            <a:endParaRPr lang="en-US"/>
          </a:p>
        </p:txBody>
      </p:sp>
      <p:sp>
        <p:nvSpPr>
          <p:cNvPr id="17" name="Picture Placeholder 15"/>
          <p:cNvSpPr>
            <a:spLocks noGrp="1"/>
          </p:cNvSpPr>
          <p:nvPr>
            <p:ph type="pic" sz="quarter" idx="11"/>
          </p:nvPr>
        </p:nvSpPr>
        <p:spPr>
          <a:xfrm>
            <a:off x="4986817" y="206616"/>
            <a:ext cx="3725862" cy="1898650"/>
          </a:xfrm>
        </p:spPr>
        <p:txBody>
          <a:bodyPr/>
          <a:lstStyle/>
          <a:p>
            <a:endParaRPr lang="en-US"/>
          </a:p>
        </p:txBody>
      </p:sp>
      <p:sp>
        <p:nvSpPr>
          <p:cNvPr id="18" name="Picture Placeholder 15"/>
          <p:cNvSpPr>
            <a:spLocks noGrp="1"/>
          </p:cNvSpPr>
          <p:nvPr>
            <p:ph type="pic" sz="quarter" idx="12"/>
          </p:nvPr>
        </p:nvSpPr>
        <p:spPr>
          <a:xfrm>
            <a:off x="813488" y="2329430"/>
            <a:ext cx="2609191" cy="2725946"/>
          </a:xfrm>
        </p:spPr>
        <p:txBody>
          <a:bodyPr/>
          <a:lstStyle/>
          <a:p>
            <a:endParaRPr lang="en-US"/>
          </a:p>
        </p:txBody>
      </p:sp>
      <p:sp>
        <p:nvSpPr>
          <p:cNvPr id="19" name="Picture Placeholder 15"/>
          <p:cNvSpPr>
            <a:spLocks noGrp="1"/>
          </p:cNvSpPr>
          <p:nvPr>
            <p:ph type="pic" sz="quarter" idx="13"/>
          </p:nvPr>
        </p:nvSpPr>
        <p:spPr>
          <a:xfrm>
            <a:off x="5410768" y="2347464"/>
            <a:ext cx="2609191" cy="2725946"/>
          </a:xfrm>
        </p:spPr>
        <p:txBody>
          <a:bodyPr/>
          <a:lstStyle/>
          <a:p>
            <a:endParaRPr lang="en-US"/>
          </a:p>
        </p:txBody>
      </p:sp>
    </p:spTree>
    <p:extLst>
      <p:ext uri="{BB962C8B-B14F-4D97-AF65-F5344CB8AC3E}">
        <p14:creationId xmlns:p14="http://schemas.microsoft.com/office/powerpoint/2010/main" val="1296734282"/>
      </p:ext>
    </p:extLst>
  </p:cSld>
  <p:clrMapOvr>
    <a:masterClrMapping/>
  </p:clrMapOvr>
  <p:transition>
    <p:fade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304113"/>
      </p:ext>
    </p:extLst>
  </p:cSld>
  <p:clrMapOvr>
    <a:masterClrMapping/>
  </p:clrMapOvr>
  <p:transition>
    <p:fade thruBlk="1"/>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Aqua" preserve="1">
  <p:cSld name="1_Blank Aqua">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308" name="Google Shape;308;p12"/>
          <p:cNvSpPr/>
          <p:nvPr userDrawn="1"/>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9" name="Google Shape;1451;p48"/>
          <p:cNvGrpSpPr/>
          <p:nvPr userDrawn="1"/>
        </p:nvGrpSpPr>
        <p:grpSpPr>
          <a:xfrm>
            <a:off x="8230319" y="4525760"/>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grpSp>
    </p:spTree>
    <p:extLst>
      <p:ext uri="{BB962C8B-B14F-4D97-AF65-F5344CB8AC3E}">
        <p14:creationId xmlns:p14="http://schemas.microsoft.com/office/powerpoint/2010/main" val="195789553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grpSp>
        <p:nvGrpSpPr>
          <p:cNvPr id="31" name="Google Shape;1451;p48"/>
          <p:cNvGrpSpPr/>
          <p:nvPr userDrawn="1"/>
        </p:nvGrpSpPr>
        <p:grpSpPr>
          <a:xfrm>
            <a:off x="3058147" y="4237430"/>
            <a:ext cx="349155" cy="349657"/>
            <a:chOff x="5302225" y="968375"/>
            <a:chExt cx="417650" cy="418250"/>
          </a:xfrm>
        </p:grpSpPr>
        <p:sp>
          <p:nvSpPr>
            <p:cNvPr id="32"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33"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grpSp>
      <p:grpSp>
        <p:nvGrpSpPr>
          <p:cNvPr id="34" name="Google Shape;1642;p48"/>
          <p:cNvGrpSpPr/>
          <p:nvPr userDrawn="1"/>
        </p:nvGrpSpPr>
        <p:grpSpPr>
          <a:xfrm>
            <a:off x="2246644" y="918310"/>
            <a:ext cx="451252" cy="432860"/>
            <a:chOff x="5241175" y="4959100"/>
            <a:chExt cx="539775" cy="517775"/>
          </a:xfrm>
        </p:grpSpPr>
        <p:sp>
          <p:nvSpPr>
            <p:cNvPr id="35"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36"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37"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67"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68"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69"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grpSp>
    </p:spTree>
    <p:extLst>
      <p:ext uri="{BB962C8B-B14F-4D97-AF65-F5344CB8AC3E}">
        <p14:creationId xmlns:p14="http://schemas.microsoft.com/office/powerpoint/2010/main" val="39485820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99559" indent="0" algn="ctr">
              <a:buNone/>
              <a:defRPr/>
            </a:lvl2pPr>
            <a:lvl3pPr marL="799118" indent="0" algn="ctr">
              <a:buNone/>
              <a:defRPr/>
            </a:lvl3pPr>
            <a:lvl4pPr marL="1198677" indent="0" algn="ctr">
              <a:buNone/>
              <a:defRPr/>
            </a:lvl4pPr>
            <a:lvl5pPr marL="1598236" indent="0" algn="ctr">
              <a:buNone/>
              <a:defRPr/>
            </a:lvl5pPr>
            <a:lvl6pPr marL="1997795" indent="0" algn="ctr">
              <a:buNone/>
              <a:defRPr/>
            </a:lvl6pPr>
            <a:lvl7pPr marL="2397353" indent="0" algn="ctr">
              <a:buNone/>
              <a:defRPr/>
            </a:lvl7pPr>
            <a:lvl8pPr marL="2796912" indent="0" algn="ctr">
              <a:buNone/>
              <a:defRPr/>
            </a:lvl8pPr>
            <a:lvl9pPr marL="3196471"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26387826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endParaRPr/>
          </a:p>
        </p:txBody>
      </p:sp>
      <p:sp>
        <p:nvSpPr>
          <p:cNvPr id="276" name="Google Shape;276;p11"/>
          <p:cNvSpPr/>
          <p:nvPr/>
        </p:nvSpPr>
        <p:spPr>
          <a:xfrm>
            <a:off x="-500211" y="-551905"/>
            <a:ext cx="1054200" cy="1054200"/>
          </a:xfrm>
          <a:prstGeom prst="ellipse">
            <a:avLst/>
          </a:prstGeom>
          <a:solidFill>
            <a:srgbClr val="02BDC7">
              <a:alpha val="79620"/>
            </a:srgbClr>
          </a:solidFill>
          <a:ln>
            <a:noFill/>
          </a:ln>
        </p:spPr>
        <p:txBody>
          <a:bodyPr spcFirstLastPara="1" wrap="square" lIns="91425" tIns="91425" rIns="91425" bIns="91425" anchor="ctr" anchorCtr="0">
            <a:noAutofit/>
          </a:bodyPr>
          <a:lstStyle/>
          <a:p>
            <a:endParaR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9" name="Google Shape;279;p11"/>
          <p:cNvSpPr/>
          <p:nvPr/>
        </p:nvSpPr>
        <p:spPr>
          <a:xfrm>
            <a:off x="209850" y="539907"/>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4419684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 background" preserve="1">
  <p:cSld name="1_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endParaRPr/>
          </a:p>
        </p:txBody>
      </p:sp>
      <p:sp>
        <p:nvSpPr>
          <p:cNvPr id="275" name="Google Shape;275;p11"/>
          <p:cNvSpPr/>
          <p:nvPr/>
        </p:nvSpPr>
        <p:spPr>
          <a:xfrm>
            <a:off x="7988968" y="-626519"/>
            <a:ext cx="1602773" cy="1640829"/>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6" name="Google Shape;276;p11"/>
          <p:cNvSpPr/>
          <p:nvPr/>
        </p:nvSpPr>
        <p:spPr>
          <a:xfrm>
            <a:off x="-500211" y="-551905"/>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9" name="Google Shape;279;p11"/>
          <p:cNvSpPr/>
          <p:nvPr/>
        </p:nvSpPr>
        <p:spPr>
          <a:xfrm>
            <a:off x="245689" y="615010"/>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9" name="Google Shape;275;p11"/>
          <p:cNvSpPr/>
          <p:nvPr userDrawn="1"/>
        </p:nvSpPr>
        <p:spPr>
          <a:xfrm>
            <a:off x="-678542" y="4110282"/>
            <a:ext cx="1602773" cy="1640829"/>
          </a:xfrm>
          <a:prstGeom prst="ellipse">
            <a:avLst/>
          </a:prstGeom>
          <a:solidFill>
            <a:srgbClr val="02BDC7"/>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72299715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68965" y="139148"/>
            <a:ext cx="3210339" cy="4860235"/>
          </a:xfrm>
          <a:prstGeom prst="rect">
            <a:avLst/>
          </a:prstGeom>
          <a:noFill/>
          <a:ln>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Picture Placeholder 5"/>
          <p:cNvSpPr>
            <a:spLocks noGrp="1"/>
          </p:cNvSpPr>
          <p:nvPr>
            <p:ph type="pic" sz="quarter" idx="10"/>
          </p:nvPr>
        </p:nvSpPr>
        <p:spPr>
          <a:xfrm>
            <a:off x="268357" y="249238"/>
            <a:ext cx="2992368" cy="4651375"/>
          </a:xfrm>
        </p:spPr>
        <p:txBody>
          <a:bodyPr/>
          <a:lstStyle/>
          <a:p>
            <a:endParaRPr lang="en-US"/>
          </a:p>
        </p:txBody>
      </p:sp>
    </p:spTree>
    <p:extLst>
      <p:ext uri="{BB962C8B-B14F-4D97-AF65-F5344CB8AC3E}">
        <p14:creationId xmlns:p14="http://schemas.microsoft.com/office/powerpoint/2010/main" val="2383713312"/>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99559" indent="0" algn="ctr">
              <a:buNone/>
              <a:defRPr/>
            </a:lvl2pPr>
            <a:lvl3pPr marL="799118" indent="0" algn="ctr">
              <a:buNone/>
              <a:defRPr/>
            </a:lvl3pPr>
            <a:lvl4pPr marL="1198677" indent="0" algn="ctr">
              <a:buNone/>
              <a:defRPr/>
            </a:lvl4pPr>
            <a:lvl5pPr marL="1598236" indent="0" algn="ctr">
              <a:buNone/>
              <a:defRPr/>
            </a:lvl5pPr>
            <a:lvl6pPr marL="1997795" indent="0" algn="ctr">
              <a:buNone/>
              <a:defRPr/>
            </a:lvl6pPr>
            <a:lvl7pPr marL="2397353" indent="0" algn="ctr">
              <a:buNone/>
              <a:defRPr/>
            </a:lvl7pPr>
            <a:lvl8pPr marL="2796912" indent="0" algn="ctr">
              <a:buNone/>
              <a:defRPr/>
            </a:lvl8pPr>
            <a:lvl9pPr marL="3196471"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7476015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0563495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1462211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792736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slideLayout" Target="../slideLayouts/slideLayout43.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8" Type="http://schemas.openxmlformats.org/officeDocument/2006/relationships/slideLayout" Target="../slideLayouts/slideLayout12.xml"/><Relationship Id="rId3"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7" r:id="rId2"/>
    <p:sldLayoutId id="2147483658" r:id="rId3"/>
    <p:sldLayoutId id="2147483710"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29E0BC35-716E-45ED-AF85-55AA1D28E64E}"/>
              </a:ext>
            </a:extLst>
          </p:cNvPr>
          <p:cNvSpPr>
            <a:spLocks noGrp="1" noChangeArrowheads="1"/>
          </p:cNvSpPr>
          <p:nvPr>
            <p:ph type="title"/>
          </p:nvPr>
        </p:nvSpPr>
        <p:spPr bwMode="auto">
          <a:xfrm>
            <a:off x="457574" y="206375"/>
            <a:ext cx="822885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a:extLst>
              <a:ext uri="{FF2B5EF4-FFF2-40B4-BE49-F238E27FC236}">
                <a16:creationId xmlns="" xmlns:a16="http://schemas.microsoft.com/office/drawing/2014/main" id="{C65E62C4-A7B3-4A1A-809A-BFE84A165EB9}"/>
              </a:ext>
            </a:extLst>
          </p:cNvPr>
          <p:cNvSpPr>
            <a:spLocks noGrp="1" noChangeArrowheads="1"/>
          </p:cNvSpPr>
          <p:nvPr>
            <p:ph type="body" idx="1"/>
          </p:nvPr>
        </p:nvSpPr>
        <p:spPr bwMode="auto">
          <a:xfrm>
            <a:off x="457574" y="1200547"/>
            <a:ext cx="8228853" cy="339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a:extLst>
              <a:ext uri="{FF2B5EF4-FFF2-40B4-BE49-F238E27FC236}">
                <a16:creationId xmlns="" xmlns:a16="http://schemas.microsoft.com/office/drawing/2014/main" id="{D1F59AA1-7C6D-4330-AA4E-657F04546671}"/>
              </a:ext>
            </a:extLst>
          </p:cNvPr>
          <p:cNvSpPr>
            <a:spLocks noGrp="1" noChangeArrowheads="1"/>
          </p:cNvSpPr>
          <p:nvPr>
            <p:ph type="dt" sz="half" idx="2"/>
          </p:nvPr>
        </p:nvSpPr>
        <p:spPr bwMode="auto">
          <a:xfrm>
            <a:off x="457574" y="4684117"/>
            <a:ext cx="2132853" cy="357188"/>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235">
                <a:latin typeface="Arial" charset="0"/>
                <a:cs typeface="Arial" charset="0"/>
              </a:defRPr>
            </a:lvl1pPr>
          </a:lstStyle>
          <a:p>
            <a:pPr>
              <a:buClrTx/>
              <a:buFontTx/>
              <a:buNone/>
              <a:defRPr/>
            </a:pPr>
            <a:endParaRPr lang="vi-VN" kern="1200"/>
          </a:p>
        </p:txBody>
      </p:sp>
      <p:sp>
        <p:nvSpPr>
          <p:cNvPr id="1029" name="Rectangle 5">
            <a:extLst>
              <a:ext uri="{FF2B5EF4-FFF2-40B4-BE49-F238E27FC236}">
                <a16:creationId xmlns="" xmlns:a16="http://schemas.microsoft.com/office/drawing/2014/main" id="{9ACAF90C-7C0F-44F6-932D-8CDC029204EA}"/>
              </a:ext>
            </a:extLst>
          </p:cNvPr>
          <p:cNvSpPr>
            <a:spLocks noGrp="1" noChangeArrowheads="1"/>
          </p:cNvSpPr>
          <p:nvPr>
            <p:ph type="ftr" sz="quarter" idx="3"/>
          </p:nvPr>
        </p:nvSpPr>
        <p:spPr bwMode="auto">
          <a:xfrm>
            <a:off x="3124574" y="4684117"/>
            <a:ext cx="2894853" cy="357188"/>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235">
                <a:latin typeface="Arial" charset="0"/>
                <a:cs typeface="Arial" charset="0"/>
              </a:defRPr>
            </a:lvl1pPr>
          </a:lstStyle>
          <a:p>
            <a:pPr>
              <a:buClrTx/>
              <a:buFontTx/>
              <a:buNone/>
              <a:defRPr/>
            </a:pPr>
            <a:endParaRPr lang="vi-VN" kern="1200"/>
          </a:p>
        </p:txBody>
      </p:sp>
      <p:sp>
        <p:nvSpPr>
          <p:cNvPr id="1030" name="Rectangle 6">
            <a:extLst>
              <a:ext uri="{FF2B5EF4-FFF2-40B4-BE49-F238E27FC236}">
                <a16:creationId xmlns="" xmlns:a16="http://schemas.microsoft.com/office/drawing/2014/main" id="{B7072CCD-3B26-4F31-86C4-CF054F1ACD52}"/>
              </a:ext>
            </a:extLst>
          </p:cNvPr>
          <p:cNvSpPr>
            <a:spLocks noGrp="1" noChangeArrowheads="1"/>
          </p:cNvSpPr>
          <p:nvPr>
            <p:ph type="sldNum" sz="quarter" idx="4"/>
          </p:nvPr>
        </p:nvSpPr>
        <p:spPr bwMode="auto">
          <a:xfrm>
            <a:off x="6553574" y="4684117"/>
            <a:ext cx="2132853" cy="357188"/>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235"/>
            </a:lvl1pPr>
          </a:lstStyle>
          <a:p>
            <a:pPr>
              <a:buClrTx/>
              <a:buFontTx/>
              <a:buNone/>
            </a:pPr>
            <a:fld id="{F18366DF-3E97-443D-BE3A-882B8717AC7A}" type="slidenum">
              <a:rPr lang="vi-VN" altLang="vi-VN" kern="1200"/>
              <a:pPr>
                <a:buClrTx/>
                <a:buFontTx/>
                <a:buNone/>
              </a:pPr>
              <a:t>‹#›</a:t>
            </a:fld>
            <a:endParaRPr lang="vi-VN" altLang="vi-VN" kern="1200"/>
          </a:p>
        </p:txBody>
      </p:sp>
    </p:spTree>
    <p:extLst>
      <p:ext uri="{BB962C8B-B14F-4D97-AF65-F5344CB8AC3E}">
        <p14:creationId xmlns:p14="http://schemas.microsoft.com/office/powerpoint/2010/main" val="3799118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xStyles>
    <p:titleStyle>
      <a:lvl1pPr algn="ctr" rtl="0" eaLnBrk="0" fontAlgn="base" hangingPunct="0">
        <a:spcBef>
          <a:spcPct val="0"/>
        </a:spcBef>
        <a:spcAft>
          <a:spcPct val="0"/>
        </a:spcAft>
        <a:defRPr sz="3824">
          <a:solidFill>
            <a:schemeClr val="tx2"/>
          </a:solidFill>
          <a:latin typeface="+mj-lt"/>
          <a:ea typeface="+mj-ea"/>
          <a:cs typeface="+mj-cs"/>
        </a:defRPr>
      </a:lvl1pPr>
      <a:lvl2pPr algn="ctr" rtl="0" eaLnBrk="0" fontAlgn="base" hangingPunct="0">
        <a:spcBef>
          <a:spcPct val="0"/>
        </a:spcBef>
        <a:spcAft>
          <a:spcPct val="0"/>
        </a:spcAft>
        <a:defRPr sz="3824">
          <a:solidFill>
            <a:schemeClr val="tx2"/>
          </a:solidFill>
          <a:latin typeface="Arial" charset="0"/>
          <a:cs typeface="Arial" charset="0"/>
        </a:defRPr>
      </a:lvl2pPr>
      <a:lvl3pPr algn="ctr" rtl="0" eaLnBrk="0" fontAlgn="base" hangingPunct="0">
        <a:spcBef>
          <a:spcPct val="0"/>
        </a:spcBef>
        <a:spcAft>
          <a:spcPct val="0"/>
        </a:spcAft>
        <a:defRPr sz="3824">
          <a:solidFill>
            <a:schemeClr val="tx2"/>
          </a:solidFill>
          <a:latin typeface="Arial" charset="0"/>
          <a:cs typeface="Arial" charset="0"/>
        </a:defRPr>
      </a:lvl3pPr>
      <a:lvl4pPr algn="ctr" rtl="0" eaLnBrk="0" fontAlgn="base" hangingPunct="0">
        <a:spcBef>
          <a:spcPct val="0"/>
        </a:spcBef>
        <a:spcAft>
          <a:spcPct val="0"/>
        </a:spcAft>
        <a:defRPr sz="3824">
          <a:solidFill>
            <a:schemeClr val="tx2"/>
          </a:solidFill>
          <a:latin typeface="Arial" charset="0"/>
          <a:cs typeface="Arial" charset="0"/>
        </a:defRPr>
      </a:lvl4pPr>
      <a:lvl5pPr algn="ctr" rtl="0" eaLnBrk="0" fontAlgn="base" hangingPunct="0">
        <a:spcBef>
          <a:spcPct val="0"/>
        </a:spcBef>
        <a:spcAft>
          <a:spcPct val="0"/>
        </a:spcAft>
        <a:defRPr sz="3824">
          <a:solidFill>
            <a:schemeClr val="tx2"/>
          </a:solidFill>
          <a:latin typeface="Arial" charset="0"/>
          <a:cs typeface="Arial" charset="0"/>
        </a:defRPr>
      </a:lvl5pPr>
      <a:lvl6pPr marL="399559" algn="ctr" rtl="0" fontAlgn="base">
        <a:spcBef>
          <a:spcPct val="0"/>
        </a:spcBef>
        <a:spcAft>
          <a:spcPct val="0"/>
        </a:spcAft>
        <a:defRPr sz="3824">
          <a:solidFill>
            <a:schemeClr val="tx2"/>
          </a:solidFill>
          <a:latin typeface="Arial" charset="0"/>
          <a:cs typeface="Arial" charset="0"/>
        </a:defRPr>
      </a:lvl6pPr>
      <a:lvl7pPr marL="799118" algn="ctr" rtl="0" fontAlgn="base">
        <a:spcBef>
          <a:spcPct val="0"/>
        </a:spcBef>
        <a:spcAft>
          <a:spcPct val="0"/>
        </a:spcAft>
        <a:defRPr sz="3824">
          <a:solidFill>
            <a:schemeClr val="tx2"/>
          </a:solidFill>
          <a:latin typeface="Arial" charset="0"/>
          <a:cs typeface="Arial" charset="0"/>
        </a:defRPr>
      </a:lvl7pPr>
      <a:lvl8pPr marL="1198677" algn="ctr" rtl="0" fontAlgn="base">
        <a:spcBef>
          <a:spcPct val="0"/>
        </a:spcBef>
        <a:spcAft>
          <a:spcPct val="0"/>
        </a:spcAft>
        <a:defRPr sz="3824">
          <a:solidFill>
            <a:schemeClr val="tx2"/>
          </a:solidFill>
          <a:latin typeface="Arial" charset="0"/>
          <a:cs typeface="Arial" charset="0"/>
        </a:defRPr>
      </a:lvl8pPr>
      <a:lvl9pPr marL="1598236" algn="ctr" rtl="0" fontAlgn="base">
        <a:spcBef>
          <a:spcPct val="0"/>
        </a:spcBef>
        <a:spcAft>
          <a:spcPct val="0"/>
        </a:spcAft>
        <a:defRPr sz="3824">
          <a:solidFill>
            <a:schemeClr val="tx2"/>
          </a:solidFill>
          <a:latin typeface="Arial" charset="0"/>
          <a:cs typeface="Arial" charset="0"/>
        </a:defRPr>
      </a:lvl9pPr>
    </p:titleStyle>
    <p:bodyStyle>
      <a:lvl1pPr marL="298818" indent="-298818" algn="l" rtl="0" eaLnBrk="0" fontAlgn="base" hangingPunct="0">
        <a:spcBef>
          <a:spcPct val="20000"/>
        </a:spcBef>
        <a:spcAft>
          <a:spcPct val="0"/>
        </a:spcAft>
        <a:buChar char="•"/>
        <a:defRPr sz="2824">
          <a:solidFill>
            <a:schemeClr val="tx1"/>
          </a:solidFill>
          <a:latin typeface="+mn-lt"/>
          <a:ea typeface="+mn-ea"/>
          <a:cs typeface="+mn-cs"/>
        </a:defRPr>
      </a:lvl1pPr>
      <a:lvl2pPr marL="648996" indent="-249327" algn="l" rtl="0" eaLnBrk="0" fontAlgn="base" hangingPunct="0">
        <a:spcBef>
          <a:spcPct val="20000"/>
        </a:spcBef>
        <a:spcAft>
          <a:spcPct val="0"/>
        </a:spcAft>
        <a:buChar char="–"/>
        <a:defRPr sz="2471">
          <a:solidFill>
            <a:schemeClr val="tx1"/>
          </a:solidFill>
          <a:latin typeface="+mn-lt"/>
          <a:cs typeface="+mn-cs"/>
        </a:defRPr>
      </a:lvl2pPr>
      <a:lvl3pPr marL="998240" indent="-198902" algn="l" rtl="0" eaLnBrk="0" fontAlgn="base" hangingPunct="0">
        <a:spcBef>
          <a:spcPct val="20000"/>
        </a:spcBef>
        <a:spcAft>
          <a:spcPct val="0"/>
        </a:spcAft>
        <a:buChar char="•"/>
        <a:defRPr sz="2117">
          <a:solidFill>
            <a:schemeClr val="tx1"/>
          </a:solidFill>
          <a:latin typeface="+mn-lt"/>
          <a:cs typeface="+mn-cs"/>
        </a:defRPr>
      </a:lvl3pPr>
      <a:lvl4pPr marL="1397910" indent="-198902" algn="l" rtl="0" eaLnBrk="0" fontAlgn="base" hangingPunct="0">
        <a:spcBef>
          <a:spcPct val="20000"/>
        </a:spcBef>
        <a:spcAft>
          <a:spcPct val="0"/>
        </a:spcAft>
        <a:buChar char="–"/>
        <a:defRPr sz="1765">
          <a:solidFill>
            <a:schemeClr val="tx1"/>
          </a:solidFill>
          <a:latin typeface="+mn-lt"/>
          <a:cs typeface="+mn-cs"/>
        </a:defRPr>
      </a:lvl4pPr>
      <a:lvl5pPr marL="1797579" indent="-198902" algn="l" rtl="0" eaLnBrk="0" fontAlgn="base" hangingPunct="0">
        <a:spcBef>
          <a:spcPct val="20000"/>
        </a:spcBef>
        <a:spcAft>
          <a:spcPct val="0"/>
        </a:spcAft>
        <a:buChar char="»"/>
        <a:defRPr sz="1765">
          <a:solidFill>
            <a:schemeClr val="tx1"/>
          </a:solidFill>
          <a:latin typeface="+mn-lt"/>
          <a:cs typeface="+mn-cs"/>
        </a:defRPr>
      </a:lvl5pPr>
      <a:lvl6pPr marL="2197574" indent="-199780" algn="l" rtl="0" fontAlgn="base">
        <a:spcBef>
          <a:spcPct val="20000"/>
        </a:spcBef>
        <a:spcAft>
          <a:spcPct val="0"/>
        </a:spcAft>
        <a:buChar char="»"/>
        <a:defRPr sz="1765">
          <a:solidFill>
            <a:schemeClr val="tx1"/>
          </a:solidFill>
          <a:latin typeface="+mn-lt"/>
          <a:cs typeface="+mn-cs"/>
        </a:defRPr>
      </a:lvl6pPr>
      <a:lvl7pPr marL="2597133" indent="-199780" algn="l" rtl="0" fontAlgn="base">
        <a:spcBef>
          <a:spcPct val="20000"/>
        </a:spcBef>
        <a:spcAft>
          <a:spcPct val="0"/>
        </a:spcAft>
        <a:buChar char="»"/>
        <a:defRPr sz="1765">
          <a:solidFill>
            <a:schemeClr val="tx1"/>
          </a:solidFill>
          <a:latin typeface="+mn-lt"/>
          <a:cs typeface="+mn-cs"/>
        </a:defRPr>
      </a:lvl7pPr>
      <a:lvl8pPr marL="2996692" indent="-199780" algn="l" rtl="0" fontAlgn="base">
        <a:spcBef>
          <a:spcPct val="20000"/>
        </a:spcBef>
        <a:spcAft>
          <a:spcPct val="0"/>
        </a:spcAft>
        <a:buChar char="»"/>
        <a:defRPr sz="1765">
          <a:solidFill>
            <a:schemeClr val="tx1"/>
          </a:solidFill>
          <a:latin typeface="+mn-lt"/>
          <a:cs typeface="+mn-cs"/>
        </a:defRPr>
      </a:lvl8pPr>
      <a:lvl9pPr marL="3396251" indent="-199780" algn="l" rtl="0" fontAlgn="base">
        <a:spcBef>
          <a:spcPct val="20000"/>
        </a:spcBef>
        <a:spcAft>
          <a:spcPct val="0"/>
        </a:spcAft>
        <a:buChar char="»"/>
        <a:defRPr sz="1765">
          <a:solidFill>
            <a:schemeClr val="tx1"/>
          </a:solidFill>
          <a:latin typeface="+mn-lt"/>
          <a:cs typeface="+mn-cs"/>
        </a:defRPr>
      </a:lvl9pPr>
    </p:bodyStyle>
    <p:otherStyle>
      <a:defPPr>
        <a:defRPr lang="en-US"/>
      </a:defPPr>
      <a:lvl1pPr marL="0" algn="l" defTabSz="799118" rtl="0" eaLnBrk="1" latinLnBrk="0" hangingPunct="1">
        <a:defRPr sz="1589" kern="1200">
          <a:solidFill>
            <a:schemeClr val="tx1"/>
          </a:solidFill>
          <a:latin typeface="+mn-lt"/>
          <a:ea typeface="+mn-ea"/>
          <a:cs typeface="+mn-cs"/>
        </a:defRPr>
      </a:lvl1pPr>
      <a:lvl2pPr marL="399559" algn="l" defTabSz="799118" rtl="0" eaLnBrk="1" latinLnBrk="0" hangingPunct="1">
        <a:defRPr sz="1589" kern="1200">
          <a:solidFill>
            <a:schemeClr val="tx1"/>
          </a:solidFill>
          <a:latin typeface="+mn-lt"/>
          <a:ea typeface="+mn-ea"/>
          <a:cs typeface="+mn-cs"/>
        </a:defRPr>
      </a:lvl2pPr>
      <a:lvl3pPr marL="799118" algn="l" defTabSz="799118" rtl="0" eaLnBrk="1" latinLnBrk="0" hangingPunct="1">
        <a:defRPr sz="1589" kern="1200">
          <a:solidFill>
            <a:schemeClr val="tx1"/>
          </a:solidFill>
          <a:latin typeface="+mn-lt"/>
          <a:ea typeface="+mn-ea"/>
          <a:cs typeface="+mn-cs"/>
        </a:defRPr>
      </a:lvl3pPr>
      <a:lvl4pPr marL="1198677" algn="l" defTabSz="799118" rtl="0" eaLnBrk="1" latinLnBrk="0" hangingPunct="1">
        <a:defRPr sz="1589" kern="1200">
          <a:solidFill>
            <a:schemeClr val="tx1"/>
          </a:solidFill>
          <a:latin typeface="+mn-lt"/>
          <a:ea typeface="+mn-ea"/>
          <a:cs typeface="+mn-cs"/>
        </a:defRPr>
      </a:lvl4pPr>
      <a:lvl5pPr marL="1598236" algn="l" defTabSz="799118" rtl="0" eaLnBrk="1" latinLnBrk="0" hangingPunct="1">
        <a:defRPr sz="1589" kern="1200">
          <a:solidFill>
            <a:schemeClr val="tx1"/>
          </a:solidFill>
          <a:latin typeface="+mn-lt"/>
          <a:ea typeface="+mn-ea"/>
          <a:cs typeface="+mn-cs"/>
        </a:defRPr>
      </a:lvl5pPr>
      <a:lvl6pPr marL="1997795" algn="l" defTabSz="799118" rtl="0" eaLnBrk="1" latinLnBrk="0" hangingPunct="1">
        <a:defRPr sz="1589" kern="1200">
          <a:solidFill>
            <a:schemeClr val="tx1"/>
          </a:solidFill>
          <a:latin typeface="+mn-lt"/>
          <a:ea typeface="+mn-ea"/>
          <a:cs typeface="+mn-cs"/>
        </a:defRPr>
      </a:lvl6pPr>
      <a:lvl7pPr marL="2397353" algn="l" defTabSz="799118" rtl="0" eaLnBrk="1" latinLnBrk="0" hangingPunct="1">
        <a:defRPr sz="1589" kern="1200">
          <a:solidFill>
            <a:schemeClr val="tx1"/>
          </a:solidFill>
          <a:latin typeface="+mn-lt"/>
          <a:ea typeface="+mn-ea"/>
          <a:cs typeface="+mn-cs"/>
        </a:defRPr>
      </a:lvl7pPr>
      <a:lvl8pPr marL="2796912" algn="l" defTabSz="799118" rtl="0" eaLnBrk="1" latinLnBrk="0" hangingPunct="1">
        <a:defRPr sz="1589" kern="1200">
          <a:solidFill>
            <a:schemeClr val="tx1"/>
          </a:solidFill>
          <a:latin typeface="+mn-lt"/>
          <a:ea typeface="+mn-ea"/>
          <a:cs typeface="+mn-cs"/>
        </a:defRPr>
      </a:lvl8pPr>
      <a:lvl9pPr marL="3196471" algn="l" defTabSz="799118" rtl="0" eaLnBrk="1" latinLnBrk="0" hangingPunct="1">
        <a:defRPr sz="158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2273943097"/>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ransition>
    <p:fade thruBlk="1"/>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8" name="Google Shape;318;p27"/>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a:t>
            </a:fld>
            <a:endParaRPr/>
          </a:p>
        </p:txBody>
      </p:sp>
      <p:sp>
        <p:nvSpPr>
          <p:cNvPr id="5" name="Rectangle 5">
            <a:extLst>
              <a:ext uri="{FF2B5EF4-FFF2-40B4-BE49-F238E27FC236}">
                <a16:creationId xmlns="" xmlns:a16="http://schemas.microsoft.com/office/drawing/2014/main" id="{FC6CE480-F8D2-485A-8B4E-50ACF988CEBD}"/>
              </a:ext>
            </a:extLst>
          </p:cNvPr>
          <p:cNvSpPr>
            <a:spLocks noChangeArrowheads="1"/>
          </p:cNvSpPr>
          <p:nvPr/>
        </p:nvSpPr>
        <p:spPr bwMode="auto">
          <a:xfrm>
            <a:off x="647845" y="179484"/>
            <a:ext cx="8296663"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defTabSz="717164" eaLnBrk="0" fontAlgn="base" hangingPunct="0">
              <a:lnSpc>
                <a:spcPct val="115000"/>
              </a:lnSpc>
              <a:spcBef>
                <a:spcPct val="0"/>
              </a:spcBef>
              <a:spcAft>
                <a:spcPct val="0"/>
              </a:spcAft>
              <a:tabLst>
                <a:tab pos="423326" algn="l"/>
              </a:tabLst>
            </a:pPr>
            <a:r>
              <a:rPr lang="en-US" altLang="vi-VN" sz="2800" dirty="0">
                <a:solidFill>
                  <a:srgbClr val="00518E"/>
                </a:solidFill>
                <a:latin typeface="Times New Roman" panose="02020603050405020304" pitchFamily="18" charset="0"/>
              </a:rPr>
              <a:t>Quan </a:t>
            </a:r>
            <a:r>
              <a:rPr lang="en-US" altLang="vi-VN" sz="2800" dirty="0" err="1">
                <a:solidFill>
                  <a:srgbClr val="00518E"/>
                </a:solidFill>
                <a:latin typeface="Times New Roman" panose="02020603050405020304" pitchFamily="18" charset="0"/>
              </a:rPr>
              <a:t>sát</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hình</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vẽ</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và</a:t>
            </a:r>
            <a:r>
              <a:rPr lang="en-US" altLang="vi-VN" sz="2800" dirty="0">
                <a:solidFill>
                  <a:srgbClr val="00518E"/>
                </a:solidFill>
                <a:latin typeface="Times New Roman" panose="02020603050405020304" pitchFamily="18" charset="0"/>
              </a:rPr>
              <a:t> so </a:t>
            </a:r>
            <a:r>
              <a:rPr lang="vi-VN" altLang="vi-VN" sz="2800" dirty="0">
                <a:solidFill>
                  <a:srgbClr val="00518E"/>
                </a:solidFill>
                <a:latin typeface="Times New Roman" panose="02020603050405020304" pitchFamily="18" charset="0"/>
              </a:rPr>
              <a:t>sánh chiều dài 2 đoạn thẳng </a:t>
            </a:r>
            <a:r>
              <a:rPr lang="vi-VN" altLang="vi-VN" sz="2800" dirty="0" smtClean="0">
                <a:solidFill>
                  <a:srgbClr val="00518E"/>
                </a:solidFill>
                <a:latin typeface="Times New Roman" panose="02020603050405020304" pitchFamily="18" charset="0"/>
              </a:rPr>
              <a:t>trong </a:t>
            </a:r>
            <a:r>
              <a:rPr lang="vi-VN" altLang="vi-VN" sz="2800" dirty="0">
                <a:solidFill>
                  <a:srgbClr val="00518E"/>
                </a:solidFill>
                <a:latin typeface="Times New Roman" panose="02020603050405020304" pitchFamily="18" charset="0"/>
              </a:rPr>
              <a:t>từng hình sau</a:t>
            </a:r>
            <a:r>
              <a:rPr lang="en-US" altLang="vi-VN" sz="2800" dirty="0">
                <a:solidFill>
                  <a:srgbClr val="00518E"/>
                </a:solidFill>
                <a:latin typeface="Times New Roman" panose="02020603050405020304" pitchFamily="18" charset="0"/>
              </a:rPr>
              <a:t>? </a:t>
            </a:r>
            <a:r>
              <a:rPr lang="en-US" altLang="vi-VN" sz="2800" dirty="0" err="1" smtClean="0">
                <a:solidFill>
                  <a:srgbClr val="00518E"/>
                </a:solidFill>
                <a:latin typeface="Times New Roman" panose="02020603050405020304" pitchFamily="18" charset="0"/>
              </a:rPr>
              <a:t>Muốn</a:t>
            </a:r>
            <a:r>
              <a:rPr lang="en-US" altLang="vi-VN" sz="2800" dirty="0" smtClean="0">
                <a:solidFill>
                  <a:srgbClr val="00518E"/>
                </a:solidFill>
                <a:latin typeface="Times New Roman" panose="02020603050405020304" pitchFamily="18" charset="0"/>
              </a:rPr>
              <a:t> </a:t>
            </a:r>
            <a:r>
              <a:rPr lang="en-US" altLang="vi-VN" sz="2800" dirty="0" err="1" smtClean="0">
                <a:solidFill>
                  <a:srgbClr val="00518E"/>
                </a:solidFill>
                <a:latin typeface="Times New Roman" panose="02020603050405020304" pitchFamily="18" charset="0"/>
              </a:rPr>
              <a:t>biết</a:t>
            </a:r>
            <a:r>
              <a:rPr lang="en-US" altLang="vi-VN" sz="2800" dirty="0" smtClean="0">
                <a:solidFill>
                  <a:srgbClr val="00518E"/>
                </a:solidFill>
                <a:latin typeface="Times New Roman" panose="02020603050405020304" pitchFamily="18" charset="0"/>
              </a:rPr>
              <a:t> </a:t>
            </a:r>
            <a:r>
              <a:rPr lang="en-US" altLang="vi-VN" sz="2800" dirty="0" err="1" smtClean="0">
                <a:solidFill>
                  <a:srgbClr val="00518E"/>
                </a:solidFill>
                <a:latin typeface="Times New Roman" panose="02020603050405020304" pitchFamily="18" charset="0"/>
              </a:rPr>
              <a:t>chính</a:t>
            </a:r>
            <a:r>
              <a:rPr lang="en-US" altLang="vi-VN" sz="2800" dirty="0" smtClean="0">
                <a:solidFill>
                  <a:srgbClr val="00518E"/>
                </a:solidFill>
                <a:latin typeface="Times New Roman" panose="02020603050405020304" pitchFamily="18" charset="0"/>
              </a:rPr>
              <a:t> </a:t>
            </a:r>
            <a:r>
              <a:rPr lang="en-US" altLang="vi-VN" sz="2800" dirty="0" err="1" smtClean="0">
                <a:solidFill>
                  <a:srgbClr val="00518E"/>
                </a:solidFill>
                <a:latin typeface="Times New Roman" panose="02020603050405020304" pitchFamily="18" charset="0"/>
              </a:rPr>
              <a:t>xác</a:t>
            </a:r>
            <a:r>
              <a:rPr lang="en-US" altLang="vi-VN" sz="2800" dirty="0" smtClean="0">
                <a:solidFill>
                  <a:srgbClr val="00518E"/>
                </a:solidFill>
                <a:latin typeface="Times New Roman" panose="02020603050405020304" pitchFamily="18" charset="0"/>
              </a:rPr>
              <a:t> ta </a:t>
            </a:r>
            <a:r>
              <a:rPr lang="en-US" altLang="vi-VN" sz="2800" dirty="0" err="1" smtClean="0">
                <a:solidFill>
                  <a:srgbClr val="00518E"/>
                </a:solidFill>
                <a:latin typeface="Times New Roman" panose="02020603050405020304" pitchFamily="18" charset="0"/>
              </a:rPr>
              <a:t>phải</a:t>
            </a:r>
            <a:r>
              <a:rPr lang="en-US" altLang="vi-VN" sz="2800" dirty="0" smtClean="0">
                <a:solidFill>
                  <a:srgbClr val="00518E"/>
                </a:solidFill>
                <a:latin typeface="Times New Roman" panose="02020603050405020304" pitchFamily="18" charset="0"/>
              </a:rPr>
              <a:t> </a:t>
            </a:r>
            <a:r>
              <a:rPr lang="en-US" altLang="vi-VN" sz="2800" dirty="0" err="1" smtClean="0">
                <a:solidFill>
                  <a:srgbClr val="00518E"/>
                </a:solidFill>
                <a:latin typeface="Times New Roman" panose="02020603050405020304" pitchFamily="18" charset="0"/>
              </a:rPr>
              <a:t>làm</a:t>
            </a:r>
            <a:r>
              <a:rPr lang="en-US" altLang="vi-VN" sz="2800" dirty="0" smtClean="0">
                <a:solidFill>
                  <a:srgbClr val="00518E"/>
                </a:solidFill>
                <a:latin typeface="Times New Roman" panose="02020603050405020304" pitchFamily="18" charset="0"/>
              </a:rPr>
              <a:t> </a:t>
            </a:r>
            <a:r>
              <a:rPr lang="en-US" altLang="vi-VN" sz="2800" dirty="0" err="1" smtClean="0">
                <a:solidFill>
                  <a:srgbClr val="00518E"/>
                </a:solidFill>
                <a:latin typeface="Times New Roman" panose="02020603050405020304" pitchFamily="18" charset="0"/>
              </a:rPr>
              <a:t>gì</a:t>
            </a:r>
            <a:r>
              <a:rPr lang="en-US" altLang="vi-VN" sz="2800" dirty="0" smtClean="0">
                <a:solidFill>
                  <a:srgbClr val="00518E"/>
                </a:solidFill>
                <a:latin typeface="Times New Roman" panose="02020603050405020304" pitchFamily="18" charset="0"/>
              </a:rPr>
              <a:t>?</a:t>
            </a:r>
            <a:endParaRPr lang="vi-VN" altLang="vi-VN" sz="2800" dirty="0">
              <a:solidFill>
                <a:srgbClr val="00518E"/>
              </a:solidFill>
              <a:latin typeface="Calibri" panose="020F0502020204030204" pitchFamily="34" charset="0"/>
              <a:cs typeface="Calibri" panose="020F0502020204030204" pitchFamily="34" charset="0"/>
            </a:endParaRPr>
          </a:p>
        </p:txBody>
      </p:sp>
      <p:sp>
        <p:nvSpPr>
          <p:cNvPr id="6" name="Rectangle 5"/>
          <p:cNvSpPr/>
          <p:nvPr/>
        </p:nvSpPr>
        <p:spPr>
          <a:xfrm>
            <a:off x="463426" y="1560576"/>
            <a:ext cx="3145406" cy="3386055"/>
          </a:xfrm>
          <a:prstGeom prst="rect">
            <a:avLst/>
          </a:prstGeom>
          <a:noFill/>
          <a:ln>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5">
            <a:extLst>
              <a:ext uri="{FF2B5EF4-FFF2-40B4-BE49-F238E27FC236}">
                <a16:creationId xmlns="" xmlns:a16="http://schemas.microsoft.com/office/drawing/2014/main" id="{9C037C48-7E68-4F04-955F-D6EF230E456A}"/>
              </a:ext>
            </a:extLst>
          </p:cNvPr>
          <p:cNvGrpSpPr>
            <a:grpSpLocks/>
          </p:cNvGrpSpPr>
          <p:nvPr/>
        </p:nvGrpSpPr>
        <p:grpSpPr bwMode="auto">
          <a:xfrm>
            <a:off x="563219" y="2026187"/>
            <a:ext cx="2969785" cy="2761517"/>
            <a:chOff x="1146175" y="2601913"/>
            <a:chExt cx="5689600" cy="4355247"/>
          </a:xfrm>
        </p:grpSpPr>
        <p:sp>
          <p:nvSpPr>
            <p:cNvPr id="8" name="Oval 7">
              <a:extLst>
                <a:ext uri="{FF2B5EF4-FFF2-40B4-BE49-F238E27FC236}">
                  <a16:creationId xmlns="" xmlns:a16="http://schemas.microsoft.com/office/drawing/2014/main" id="{144DA7FC-6D0E-44BA-8697-EF7A777AA84D}"/>
                </a:ext>
              </a:extLst>
            </p:cNvPr>
            <p:cNvSpPr/>
            <p:nvPr/>
          </p:nvSpPr>
          <p:spPr>
            <a:xfrm>
              <a:off x="2084387" y="2601913"/>
              <a:ext cx="935038"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9" name="Oval 8">
              <a:extLst>
                <a:ext uri="{FF2B5EF4-FFF2-40B4-BE49-F238E27FC236}">
                  <a16:creationId xmlns="" xmlns:a16="http://schemas.microsoft.com/office/drawing/2014/main" id="{B898A639-ACF9-46EB-A53A-5069F4369A50}"/>
                </a:ext>
              </a:extLst>
            </p:cNvPr>
            <p:cNvSpPr/>
            <p:nvPr/>
          </p:nvSpPr>
          <p:spPr>
            <a:xfrm>
              <a:off x="4964112" y="2601913"/>
              <a:ext cx="936625"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cxnSp>
          <p:nvCxnSpPr>
            <p:cNvPr id="10" name="Straight Connector 9">
              <a:extLst>
                <a:ext uri="{FF2B5EF4-FFF2-40B4-BE49-F238E27FC236}">
                  <a16:creationId xmlns="" xmlns:a16="http://schemas.microsoft.com/office/drawing/2014/main" id="{56B20633-ECA0-471E-9143-15E6998852B8}"/>
                </a:ext>
              </a:extLst>
            </p:cNvPr>
            <p:cNvCxnSpPr>
              <a:stCxn id="8" idx="2"/>
              <a:endCxn id="9" idx="6"/>
            </p:cNvCxnSpPr>
            <p:nvPr/>
          </p:nvCxnSpPr>
          <p:spPr>
            <a:xfrm>
              <a:off x="2084387" y="3070225"/>
              <a:ext cx="3816350" cy="0"/>
            </a:xfrm>
            <a:prstGeom prst="line">
              <a:avLst/>
            </a:prstGeom>
            <a:ln w="28575">
              <a:solidFill>
                <a:srgbClr val="EB2264"/>
              </a:solidFill>
            </a:ln>
          </p:spPr>
          <p:style>
            <a:lnRef idx="1">
              <a:schemeClr val="accent1"/>
            </a:lnRef>
            <a:fillRef idx="0">
              <a:schemeClr val="accent1"/>
            </a:fillRef>
            <a:effectRef idx="0">
              <a:schemeClr val="accent1"/>
            </a:effectRef>
            <a:fontRef idx="minor">
              <a:schemeClr val="tx1"/>
            </a:fontRef>
          </p:style>
        </p:cxnSp>
        <p:sp>
          <p:nvSpPr>
            <p:cNvPr id="11" name="TextBox 6">
              <a:extLst>
                <a:ext uri="{FF2B5EF4-FFF2-40B4-BE49-F238E27FC236}">
                  <a16:creationId xmlns="" xmlns:a16="http://schemas.microsoft.com/office/drawing/2014/main" id="{D975DD24-4E99-44D5-A612-96ABA64AEB5D}"/>
                </a:ext>
              </a:extLst>
            </p:cNvPr>
            <p:cNvSpPr txBox="1">
              <a:spLocks noChangeArrowheads="1"/>
            </p:cNvSpPr>
            <p:nvPr/>
          </p:nvSpPr>
          <p:spPr bwMode="auto">
            <a:xfrm>
              <a:off x="1308304" y="2697632"/>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A</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2" name="TextBox 8">
              <a:extLst>
                <a:ext uri="{FF2B5EF4-FFF2-40B4-BE49-F238E27FC236}">
                  <a16:creationId xmlns="" xmlns:a16="http://schemas.microsoft.com/office/drawing/2014/main" id="{E221E8FF-E287-4C85-9AA5-7EA0168C48C6}"/>
                </a:ext>
              </a:extLst>
            </p:cNvPr>
            <p:cNvSpPr txBox="1">
              <a:spLocks noChangeArrowheads="1"/>
            </p:cNvSpPr>
            <p:nvPr/>
          </p:nvSpPr>
          <p:spPr bwMode="auto">
            <a:xfrm>
              <a:off x="5940426" y="2691858"/>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B</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 xmlns:a16="http://schemas.microsoft.com/office/drawing/2014/main" id="{3EA774F0-6F5F-40D7-AA07-DEB57B5AFFB1}"/>
                </a:ext>
              </a:extLst>
            </p:cNvPr>
            <p:cNvSpPr/>
            <p:nvPr/>
          </p:nvSpPr>
          <p:spPr>
            <a:xfrm>
              <a:off x="1146175" y="4875213"/>
              <a:ext cx="936625"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14" name="Oval 13">
              <a:extLst>
                <a:ext uri="{FF2B5EF4-FFF2-40B4-BE49-F238E27FC236}">
                  <a16:creationId xmlns="" xmlns:a16="http://schemas.microsoft.com/office/drawing/2014/main" id="{E15878DB-BF46-4F46-AB92-5C256567976E}"/>
                </a:ext>
              </a:extLst>
            </p:cNvPr>
            <p:cNvSpPr/>
            <p:nvPr/>
          </p:nvSpPr>
          <p:spPr>
            <a:xfrm>
              <a:off x="5900737" y="4891088"/>
              <a:ext cx="935038"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dirty="0">
                <a:solidFill>
                  <a:prstClr val="white"/>
                </a:solidFill>
                <a:latin typeface="Arial" panose="020B0604020202020204" pitchFamily="34" charset="0"/>
              </a:endParaRPr>
            </a:p>
          </p:txBody>
        </p:sp>
        <p:cxnSp>
          <p:nvCxnSpPr>
            <p:cNvPr id="15" name="Straight Connector 14">
              <a:extLst>
                <a:ext uri="{FF2B5EF4-FFF2-40B4-BE49-F238E27FC236}">
                  <a16:creationId xmlns="" xmlns:a16="http://schemas.microsoft.com/office/drawing/2014/main" id="{5F4D8B64-FAF9-4937-BD75-DFD2B34A9E98}"/>
                </a:ext>
              </a:extLst>
            </p:cNvPr>
            <p:cNvCxnSpPr>
              <a:cxnSpLocks/>
            </p:cNvCxnSpPr>
            <p:nvPr/>
          </p:nvCxnSpPr>
          <p:spPr>
            <a:xfrm>
              <a:off x="2084387" y="5359400"/>
              <a:ext cx="3816349" cy="0"/>
            </a:xfrm>
            <a:prstGeom prst="line">
              <a:avLst/>
            </a:prstGeom>
            <a:ln w="28575">
              <a:solidFill>
                <a:srgbClr val="EB2264"/>
              </a:solidFill>
            </a:ln>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 xmlns:a16="http://schemas.microsoft.com/office/drawing/2014/main" id="{67549D25-859A-473C-AE07-B8712F1F5AB4}"/>
                </a:ext>
              </a:extLst>
            </p:cNvPr>
            <p:cNvSpPr txBox="1">
              <a:spLocks noChangeArrowheads="1"/>
            </p:cNvSpPr>
            <p:nvPr/>
          </p:nvSpPr>
          <p:spPr bwMode="auto">
            <a:xfrm>
              <a:off x="1981179" y="4593850"/>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C</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7" name="TextBox 13">
              <a:extLst>
                <a:ext uri="{FF2B5EF4-FFF2-40B4-BE49-F238E27FC236}">
                  <a16:creationId xmlns="" xmlns:a16="http://schemas.microsoft.com/office/drawing/2014/main" id="{F9794AB5-1320-4FA3-9DD1-F0516F1B0055}"/>
                </a:ext>
              </a:extLst>
            </p:cNvPr>
            <p:cNvSpPr txBox="1">
              <a:spLocks noChangeArrowheads="1"/>
            </p:cNvSpPr>
            <p:nvPr/>
          </p:nvSpPr>
          <p:spPr bwMode="auto">
            <a:xfrm>
              <a:off x="5270131" y="4596254"/>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D</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72F1FDEB-A0A4-4AE2-A774-7D8BD040A695}"/>
                </a:ext>
              </a:extLst>
            </p:cNvPr>
            <p:cNvSpPr txBox="1">
              <a:spLocks noChangeArrowheads="1"/>
            </p:cNvSpPr>
            <p:nvPr/>
          </p:nvSpPr>
          <p:spPr bwMode="auto">
            <a:xfrm>
              <a:off x="3668714" y="6202361"/>
              <a:ext cx="15581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srgbClr val="004070"/>
                  </a:solidFill>
                  <a:latin typeface="Times New Roman" panose="02020603050405020304" pitchFamily="18" charset="0"/>
                  <a:cs typeface="Times New Roman" panose="02020603050405020304" pitchFamily="18" charset="0"/>
                </a:rPr>
                <a:t>TH1</a:t>
              </a:r>
              <a:endParaRPr lang="vi-VN" altLang="vi-VN" sz="2510" b="1" i="1" dirty="0">
                <a:solidFill>
                  <a:srgbClr val="004070"/>
                </a:solidFill>
                <a:latin typeface="Times New Roman" panose="02020603050405020304" pitchFamily="18" charset="0"/>
                <a:cs typeface="Times New Roman" panose="02020603050405020304" pitchFamily="18" charset="0"/>
              </a:endParaRPr>
            </a:p>
          </p:txBody>
        </p:sp>
      </p:grpSp>
      <p:grpSp>
        <p:nvGrpSpPr>
          <p:cNvPr id="19" name="Group 26">
            <a:extLst>
              <a:ext uri="{FF2B5EF4-FFF2-40B4-BE49-F238E27FC236}">
                <a16:creationId xmlns="" xmlns:a16="http://schemas.microsoft.com/office/drawing/2014/main" id="{F14F5D7B-4621-4700-BE06-6BA3EFA636A3}"/>
              </a:ext>
            </a:extLst>
          </p:cNvPr>
          <p:cNvGrpSpPr>
            <a:grpSpLocks/>
          </p:cNvGrpSpPr>
          <p:nvPr/>
        </p:nvGrpSpPr>
        <p:grpSpPr bwMode="auto">
          <a:xfrm>
            <a:off x="5490330" y="2044585"/>
            <a:ext cx="2462251" cy="2690248"/>
            <a:chOff x="7972926" y="2024425"/>
            <a:chExt cx="6768752" cy="4989254"/>
          </a:xfrm>
        </p:grpSpPr>
        <p:sp>
          <p:nvSpPr>
            <p:cNvPr id="20" name="TextBox 18">
              <a:extLst>
                <a:ext uri="{FF2B5EF4-FFF2-40B4-BE49-F238E27FC236}">
                  <a16:creationId xmlns="" xmlns:a16="http://schemas.microsoft.com/office/drawing/2014/main" id="{22D412AE-86D0-4D13-B391-CA3198C0DD87}"/>
                </a:ext>
              </a:extLst>
            </p:cNvPr>
            <p:cNvSpPr txBox="1">
              <a:spLocks noChangeArrowheads="1"/>
            </p:cNvSpPr>
            <p:nvPr/>
          </p:nvSpPr>
          <p:spPr bwMode="auto">
            <a:xfrm>
              <a:off x="10437391" y="6126095"/>
              <a:ext cx="228827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1"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rPr>
                <a:t>TH2</a:t>
              </a:r>
              <a:endParaRPr kumimoji="0" lang="vi-VN" altLang="vi-VN" sz="2510" b="1" i="1"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endParaRPr>
            </a:p>
          </p:txBody>
        </p:sp>
        <p:grpSp>
          <p:nvGrpSpPr>
            <p:cNvPr id="21" name="Group 24">
              <a:extLst>
                <a:ext uri="{FF2B5EF4-FFF2-40B4-BE49-F238E27FC236}">
                  <a16:creationId xmlns="" xmlns:a16="http://schemas.microsoft.com/office/drawing/2014/main" id="{6E7E2D84-62FE-4E22-B6A9-C3F68DFA9651}"/>
                </a:ext>
              </a:extLst>
            </p:cNvPr>
            <p:cNvGrpSpPr>
              <a:grpSpLocks/>
            </p:cNvGrpSpPr>
            <p:nvPr/>
          </p:nvGrpSpPr>
          <p:grpSpPr bwMode="auto">
            <a:xfrm>
              <a:off x="7972926" y="2024425"/>
              <a:ext cx="6768752" cy="3549323"/>
              <a:chOff x="7972926" y="2024425"/>
              <a:chExt cx="6768752" cy="3549323"/>
            </a:xfrm>
          </p:grpSpPr>
          <p:grpSp>
            <p:nvGrpSpPr>
              <p:cNvPr id="22" name="Group 21">
                <a:extLst>
                  <a:ext uri="{FF2B5EF4-FFF2-40B4-BE49-F238E27FC236}">
                    <a16:creationId xmlns="" xmlns:a16="http://schemas.microsoft.com/office/drawing/2014/main" id="{E90E4D57-73C6-4377-A749-586521EB12B9}"/>
                  </a:ext>
                </a:extLst>
              </p:cNvPr>
              <p:cNvGrpSpPr>
                <a:grpSpLocks/>
              </p:cNvGrpSpPr>
              <p:nvPr/>
            </p:nvGrpSpPr>
            <p:grpSpPr bwMode="auto">
              <a:xfrm>
                <a:off x="7972926" y="2024425"/>
                <a:ext cx="6768752" cy="3549323"/>
                <a:chOff x="8492480" y="1810544"/>
                <a:chExt cx="6768752" cy="3549323"/>
              </a:xfrm>
            </p:grpSpPr>
            <p:cxnSp>
              <p:nvCxnSpPr>
                <p:cNvPr id="27" name="Straight Connector 26">
                  <a:extLst>
                    <a:ext uri="{FF2B5EF4-FFF2-40B4-BE49-F238E27FC236}">
                      <a16:creationId xmlns="" xmlns:a16="http://schemas.microsoft.com/office/drawing/2014/main" id="{FCD9DE31-17B5-4DCA-93A4-C5C36D83D88E}"/>
                    </a:ext>
                  </a:extLst>
                </p:cNvPr>
                <p:cNvCxnSpPr>
                  <a:cxnSpLocks/>
                </p:cNvCxnSpPr>
                <p:nvPr/>
              </p:nvCxnSpPr>
              <p:spPr>
                <a:xfrm>
                  <a:off x="10724390" y="2891531"/>
                  <a:ext cx="2520820" cy="0"/>
                </a:xfrm>
                <a:prstGeom prst="line">
                  <a:avLst/>
                </a:prstGeom>
                <a:noFill/>
                <a:ln w="28575" cap="flat" cmpd="sng" algn="ctr">
                  <a:solidFill>
                    <a:srgbClr val="EB2264"/>
                  </a:solidFill>
                  <a:prstDash val="solid"/>
                </a:ln>
                <a:effectLst/>
              </p:spPr>
            </p:cxnSp>
            <p:cxnSp>
              <p:nvCxnSpPr>
                <p:cNvPr id="28" name="Straight Connector 27">
                  <a:extLst>
                    <a:ext uri="{FF2B5EF4-FFF2-40B4-BE49-F238E27FC236}">
                      <a16:creationId xmlns="" xmlns:a16="http://schemas.microsoft.com/office/drawing/2014/main" id="{B0B0719A-B10B-4D5C-8D04-A7C037FB5847}"/>
                    </a:ext>
                  </a:extLst>
                </p:cNvPr>
                <p:cNvCxnSpPr>
                  <a:cxnSpLocks/>
                </p:cNvCxnSpPr>
                <p:nvPr/>
              </p:nvCxnSpPr>
              <p:spPr>
                <a:xfrm>
                  <a:off x="10724390" y="4088101"/>
                  <a:ext cx="2520820" cy="0"/>
                </a:xfrm>
                <a:prstGeom prst="line">
                  <a:avLst/>
                </a:prstGeom>
                <a:noFill/>
                <a:ln w="28575" cap="flat" cmpd="sng" algn="ctr">
                  <a:solidFill>
                    <a:srgbClr val="EB2264"/>
                  </a:solidFill>
                  <a:prstDash val="solid"/>
                </a:ln>
                <a:effectLst/>
              </p:spPr>
            </p:cxnSp>
            <p:cxnSp>
              <p:nvCxnSpPr>
                <p:cNvPr id="29" name="Straight Connector 28">
                  <a:extLst>
                    <a:ext uri="{FF2B5EF4-FFF2-40B4-BE49-F238E27FC236}">
                      <a16:creationId xmlns="" xmlns:a16="http://schemas.microsoft.com/office/drawing/2014/main" id="{5CCCD86A-353C-4ED4-B0F9-7340BEF936B3}"/>
                    </a:ext>
                  </a:extLst>
                </p:cNvPr>
                <p:cNvCxnSpPr>
                  <a:cxnSpLocks/>
                </p:cNvCxnSpPr>
                <p:nvPr/>
              </p:nvCxnSpPr>
              <p:spPr>
                <a:xfrm>
                  <a:off x="10184668" y="1878800"/>
                  <a:ext cx="1881091" cy="3481067"/>
                </a:xfrm>
                <a:prstGeom prst="line">
                  <a:avLst/>
                </a:prstGeom>
                <a:noFill/>
                <a:ln w="19050" cap="flat" cmpd="sng" algn="ctr">
                  <a:solidFill>
                    <a:srgbClr val="025A8B"/>
                  </a:solidFill>
                  <a:prstDash val="solid"/>
                </a:ln>
                <a:effectLst/>
              </p:spPr>
            </p:cxnSp>
            <p:cxnSp>
              <p:nvCxnSpPr>
                <p:cNvPr id="30" name="Straight Connector 29">
                  <a:extLst>
                    <a:ext uri="{FF2B5EF4-FFF2-40B4-BE49-F238E27FC236}">
                      <a16:creationId xmlns="" xmlns:a16="http://schemas.microsoft.com/office/drawing/2014/main" id="{D468861B-54BA-4DF7-9951-CDD1E70FB881}"/>
                    </a:ext>
                  </a:extLst>
                </p:cNvPr>
                <p:cNvCxnSpPr>
                  <a:cxnSpLocks/>
                </p:cNvCxnSpPr>
                <p:nvPr/>
              </p:nvCxnSpPr>
              <p:spPr>
                <a:xfrm flipH="1">
                  <a:off x="12065759" y="1823243"/>
                  <a:ext cx="1717587" cy="3520751"/>
                </a:xfrm>
                <a:prstGeom prst="line">
                  <a:avLst/>
                </a:prstGeom>
                <a:noFill/>
                <a:ln w="19050" cap="flat" cmpd="sng" algn="ctr">
                  <a:solidFill>
                    <a:srgbClr val="025A8B"/>
                  </a:solidFill>
                  <a:prstDash val="solid"/>
                </a:ln>
                <a:effectLst/>
              </p:spPr>
            </p:cxnSp>
            <p:cxnSp>
              <p:nvCxnSpPr>
                <p:cNvPr id="31" name="Straight Connector 30">
                  <a:extLst>
                    <a:ext uri="{FF2B5EF4-FFF2-40B4-BE49-F238E27FC236}">
                      <a16:creationId xmlns="" xmlns:a16="http://schemas.microsoft.com/office/drawing/2014/main" id="{58F732DE-C014-4003-A724-86DAC12BC6DA}"/>
                    </a:ext>
                  </a:extLst>
                </p:cNvPr>
                <p:cNvCxnSpPr>
                  <a:cxnSpLocks/>
                </p:cNvCxnSpPr>
                <p:nvPr/>
              </p:nvCxnSpPr>
              <p:spPr>
                <a:xfrm>
                  <a:off x="8492480" y="2026424"/>
                  <a:ext cx="3573279" cy="3317569"/>
                </a:xfrm>
                <a:prstGeom prst="line">
                  <a:avLst/>
                </a:prstGeom>
                <a:noFill/>
                <a:ln w="19050" cap="flat" cmpd="sng" algn="ctr">
                  <a:solidFill>
                    <a:srgbClr val="025A8B"/>
                  </a:solidFill>
                  <a:prstDash val="solid"/>
                </a:ln>
                <a:effectLst/>
              </p:spPr>
            </p:cxnSp>
            <p:cxnSp>
              <p:nvCxnSpPr>
                <p:cNvPr id="32" name="Straight Connector 31">
                  <a:extLst>
                    <a:ext uri="{FF2B5EF4-FFF2-40B4-BE49-F238E27FC236}">
                      <a16:creationId xmlns="" xmlns:a16="http://schemas.microsoft.com/office/drawing/2014/main" id="{AC649B35-EDAD-439F-9E07-F0A32C8C8C84}"/>
                    </a:ext>
                  </a:extLst>
                </p:cNvPr>
                <p:cNvCxnSpPr>
                  <a:cxnSpLocks/>
                </p:cNvCxnSpPr>
                <p:nvPr/>
              </p:nvCxnSpPr>
              <p:spPr>
                <a:xfrm flipH="1">
                  <a:off x="12065759" y="1810544"/>
                  <a:ext cx="3195473" cy="3533449"/>
                </a:xfrm>
                <a:prstGeom prst="line">
                  <a:avLst/>
                </a:prstGeom>
                <a:noFill/>
                <a:ln w="19050" cap="flat" cmpd="sng" algn="ctr">
                  <a:solidFill>
                    <a:srgbClr val="025A8B"/>
                  </a:solidFill>
                  <a:prstDash val="solid"/>
                </a:ln>
                <a:effectLst/>
              </p:spPr>
            </p:cxnSp>
          </p:grpSp>
          <p:sp>
            <p:nvSpPr>
              <p:cNvPr id="23" name="TextBox 6">
                <a:extLst>
                  <a:ext uri="{FF2B5EF4-FFF2-40B4-BE49-F238E27FC236}">
                    <a16:creationId xmlns="" xmlns:a16="http://schemas.microsoft.com/office/drawing/2014/main" id="{50CEAF3B-B387-4048-9BDD-C7312DA65B8D}"/>
                  </a:ext>
                </a:extLst>
              </p:cNvPr>
              <p:cNvSpPr txBox="1">
                <a:spLocks noChangeArrowheads="1"/>
              </p:cNvSpPr>
              <p:nvPr/>
            </p:nvSpPr>
            <p:spPr bwMode="auto">
              <a:xfrm>
                <a:off x="10136908" y="2250045"/>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rPr>
                  <a:t>A</a:t>
                </a:r>
                <a:endParaRPr kumimoji="0" lang="vi-VN" altLang="vi-VN" sz="2510" b="1" i="0"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endParaRPr>
              </a:p>
            </p:txBody>
          </p:sp>
          <p:sp>
            <p:nvSpPr>
              <p:cNvPr id="24" name="TextBox 8">
                <a:extLst>
                  <a:ext uri="{FF2B5EF4-FFF2-40B4-BE49-F238E27FC236}">
                    <a16:creationId xmlns="" xmlns:a16="http://schemas.microsoft.com/office/drawing/2014/main" id="{EA34CB93-B6E8-4173-8689-04E94445C046}"/>
                  </a:ext>
                </a:extLst>
              </p:cNvPr>
              <p:cNvSpPr txBox="1">
                <a:spLocks noChangeArrowheads="1"/>
              </p:cNvSpPr>
              <p:nvPr/>
            </p:nvSpPr>
            <p:spPr bwMode="auto">
              <a:xfrm>
                <a:off x="12017998" y="2250045"/>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rPr>
                  <a:t>B</a:t>
                </a:r>
                <a:endParaRPr kumimoji="0" lang="vi-VN" altLang="vi-VN" sz="2510" b="1" i="0"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endParaRPr>
              </a:p>
            </p:txBody>
          </p:sp>
          <p:sp>
            <p:nvSpPr>
              <p:cNvPr id="25" name="TextBox 12">
                <a:extLst>
                  <a:ext uri="{FF2B5EF4-FFF2-40B4-BE49-F238E27FC236}">
                    <a16:creationId xmlns="" xmlns:a16="http://schemas.microsoft.com/office/drawing/2014/main" id="{72FDFE16-5B4B-4A76-9AF9-26DADD78D214}"/>
                  </a:ext>
                </a:extLst>
              </p:cNvPr>
              <p:cNvSpPr txBox="1">
                <a:spLocks noChangeArrowheads="1"/>
              </p:cNvSpPr>
              <p:nvPr/>
            </p:nvSpPr>
            <p:spPr bwMode="auto">
              <a:xfrm>
                <a:off x="9275401" y="4326641"/>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rPr>
                  <a:t>C</a:t>
                </a:r>
                <a:endParaRPr kumimoji="0" lang="vi-VN" altLang="vi-VN" sz="2510" b="1" i="0"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endParaRPr>
              </a:p>
            </p:txBody>
          </p:sp>
          <p:sp>
            <p:nvSpPr>
              <p:cNvPr id="26" name="TextBox 13">
                <a:extLst>
                  <a:ext uri="{FF2B5EF4-FFF2-40B4-BE49-F238E27FC236}">
                    <a16:creationId xmlns="" xmlns:a16="http://schemas.microsoft.com/office/drawing/2014/main" id="{3B1A92D3-90FC-4534-A1D6-89517D33D80B}"/>
                  </a:ext>
                </a:extLst>
              </p:cNvPr>
              <p:cNvSpPr txBox="1">
                <a:spLocks noChangeArrowheads="1"/>
              </p:cNvSpPr>
              <p:nvPr/>
            </p:nvSpPr>
            <p:spPr bwMode="auto">
              <a:xfrm>
                <a:off x="12703103" y="4144397"/>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smtClean="0">
                    <a:ln>
                      <a:noFill/>
                    </a:ln>
                    <a:solidFill>
                      <a:srgbClr val="004070"/>
                    </a:solidFill>
                    <a:effectLst/>
                    <a:uLnTx/>
                    <a:uFillTx/>
                    <a:latin typeface="Times New Roman" panose="02020603050405020304" pitchFamily="18" charset="0"/>
                    <a:cs typeface="Times New Roman" panose="02020603050405020304" pitchFamily="18" charset="0"/>
                  </a:rPr>
                  <a:t>D</a:t>
                </a:r>
                <a:endParaRPr kumimoji="0" lang="vi-VN" altLang="vi-VN" sz="2510" b="1" i="0" u="none" strike="noStrike" kern="1200" cap="none" spc="0" normalizeH="0" baseline="0" noProof="0" smtClean="0">
                  <a:ln>
                    <a:noFill/>
                  </a:ln>
                  <a:solidFill>
                    <a:srgbClr val="004070"/>
                  </a:solidFill>
                  <a:effectLst/>
                  <a:uLnTx/>
                  <a:uFillTx/>
                  <a:latin typeface="Times New Roman" panose="02020603050405020304" pitchFamily="18" charset="0"/>
                  <a:cs typeface="Times New Roman" panose="02020603050405020304" pitchFamily="18" charset="0"/>
                </a:endParaRPr>
              </a:p>
            </p:txBody>
          </p:sp>
        </p:grpSp>
      </p:grpSp>
      <p:sp>
        <p:nvSpPr>
          <p:cNvPr id="33" name="Rectangle 32"/>
          <p:cNvSpPr/>
          <p:nvPr/>
        </p:nvSpPr>
        <p:spPr>
          <a:xfrm>
            <a:off x="5025308" y="1609161"/>
            <a:ext cx="3423748" cy="3337470"/>
          </a:xfrm>
          <a:prstGeom prst="rect">
            <a:avLst/>
          </a:prstGeom>
          <a:noFill/>
          <a:ln w="25400" cap="flat" cmpd="sng" algn="ctr">
            <a:solidFill>
              <a:srgbClr val="025A8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982" y="249382"/>
            <a:ext cx="7439891" cy="954107"/>
          </a:xfrm>
          <a:prstGeom prst="rect">
            <a:avLst/>
          </a:prstGeom>
          <a:noFill/>
        </p:spPr>
        <p:txBody>
          <a:bodyPr wrap="square" rtlCol="0">
            <a:spAutoFit/>
          </a:bodyPr>
          <a:lstStyle/>
          <a:p>
            <a:r>
              <a:rPr lang="en-US" sz="2800" dirty="0" err="1" smtClean="0">
                <a:solidFill>
                  <a:srgbClr val="00518E"/>
                </a:solidFill>
                <a:latin typeface="Times New Roman" panose="02020603050405020304" pitchFamily="18" charset="0"/>
                <a:cs typeface="Times New Roman" panose="02020603050405020304" pitchFamily="18" charset="0"/>
              </a:rPr>
              <a:t>Trong</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thực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tế</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để</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đo</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các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độ</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dài</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sau</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đây</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người</a:t>
            </a:r>
            <a:r>
              <a:rPr lang="en-US" sz="2800" dirty="0" smtClean="0">
                <a:solidFill>
                  <a:srgbClr val="00518E"/>
                </a:solidFill>
                <a:latin typeface="Times New Roman" panose="02020603050405020304" pitchFamily="18" charset="0"/>
                <a:cs typeface="Times New Roman" panose="02020603050405020304" pitchFamily="18" charset="0"/>
              </a:rPr>
              <a:t> ta </a:t>
            </a:r>
            <a:r>
              <a:rPr lang="en-US" sz="2800" dirty="0" err="1" smtClean="0">
                <a:solidFill>
                  <a:srgbClr val="00518E"/>
                </a:solidFill>
                <a:latin typeface="Times New Roman" panose="02020603050405020304" pitchFamily="18" charset="0"/>
                <a:cs typeface="Times New Roman" panose="02020603050405020304" pitchFamily="18" charset="0"/>
              </a:rPr>
              <a:t>sử</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dụng</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đơn</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vị</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nào</a:t>
            </a:r>
            <a:r>
              <a:rPr lang="en-US" sz="2800" dirty="0" smtClean="0">
                <a:solidFill>
                  <a:srgbClr val="00518E"/>
                </a:solidFill>
                <a:latin typeface="Times New Roman" panose="02020603050405020304" pitchFamily="18" charset="0"/>
                <a:cs typeface="Times New Roman" panose="02020603050405020304" pitchFamily="18" charset="0"/>
              </a:rPr>
              <a:t>? </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3" name="Oval 2"/>
          <p:cNvSpPr/>
          <p:nvPr/>
        </p:nvSpPr>
        <p:spPr>
          <a:xfrm>
            <a:off x="568036" y="1203489"/>
            <a:ext cx="1925782" cy="2010766"/>
          </a:xfrm>
          <a:prstGeom prst="ellipse">
            <a:avLst/>
          </a:prstGeom>
          <a:blipFill>
            <a:blip r:embed="rId2"/>
            <a:srcRect/>
            <a:stretch>
              <a:fillRect l="-2207" r="-22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719945" y="1203489"/>
            <a:ext cx="1925782" cy="2010766"/>
          </a:xfrm>
          <a:prstGeom prst="ellipse">
            <a:avLst/>
          </a:prstGeom>
          <a:blipFill>
            <a:blip r:embed="rId3"/>
            <a:srcRect/>
            <a:stretch>
              <a:fillRect l="-2553" t="-3445" r="-68705" b="-75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70073" y="1203489"/>
            <a:ext cx="1925782" cy="2010766"/>
          </a:xfrm>
          <a:prstGeom prst="ellipse">
            <a:avLst/>
          </a:prstGeom>
          <a:blipFill>
            <a:blip r:embed="rId4"/>
            <a:srcRect/>
            <a:stretch>
              <a:fillRect l="-35712" t="-5512" r="-733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64773" y="2838326"/>
            <a:ext cx="1925782" cy="2010766"/>
          </a:xfrm>
          <a:prstGeom prst="ellipse">
            <a:avLst/>
          </a:prstGeom>
          <a:blipFill>
            <a:blip r:embed="rId5"/>
            <a:srcRect/>
            <a:stretch>
              <a:fillRect l="-62050" t="-1378" r="-396" b="-2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95009" y="2838326"/>
            <a:ext cx="1925782" cy="2010766"/>
          </a:xfrm>
          <a:prstGeom prst="ellipse">
            <a:avLst/>
          </a:prstGeom>
          <a:blipFill>
            <a:blip r:embed="rId6"/>
            <a:srcRect/>
            <a:stretch>
              <a:fillRect l="-15958" t="1378" r="-35431" b="-13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661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00016" y="135853"/>
            <a:ext cx="7485322" cy="619829"/>
            <a:chOff x="967562" y="659219"/>
            <a:chExt cx="7485322" cy="619829"/>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518E"/>
                </a:solidFill>
              </a:endParaRPr>
            </a:p>
          </p:txBody>
        </p:sp>
        <p:sp>
          <p:nvSpPr>
            <p:cNvPr id="4" name="TextBox 3"/>
            <p:cNvSpPr txBox="1"/>
            <p:nvPr/>
          </p:nvSpPr>
          <p:spPr>
            <a:xfrm>
              <a:off x="967562" y="659219"/>
              <a:ext cx="627322" cy="584775"/>
            </a:xfrm>
            <a:prstGeom prst="rect">
              <a:avLst/>
            </a:prstGeom>
            <a:noFill/>
          </p:spPr>
          <p:txBody>
            <a:bodyPr wrap="square" rtlCol="0">
              <a:spAutoFit/>
            </a:bodyPr>
            <a:lstStyle/>
            <a:p>
              <a:pPr algn="ctr"/>
              <a:r>
                <a:rPr lang="en-US" sz="3200" b="1" dirty="0" smtClean="0">
                  <a:solidFill>
                    <a:srgbClr val="00518E"/>
                  </a:solidFill>
                  <a:latin typeface="Times New Roman" panose="02020603050405020304" pitchFamily="18" charset="0"/>
                  <a:cs typeface="Times New Roman" panose="02020603050405020304" pitchFamily="18" charset="0"/>
                </a:rPr>
                <a:t>II</a:t>
              </a:r>
              <a:endParaRPr lang="en-US" sz="3200"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584775"/>
            </a:xfrm>
            <a:prstGeom prst="rect">
              <a:avLst/>
            </a:prstGeom>
            <a:noFill/>
          </p:spPr>
          <p:txBody>
            <a:bodyPr wrap="square" rtlCol="0">
              <a:spAutoFit/>
            </a:bodyPr>
            <a:lstStyle/>
            <a:p>
              <a:r>
                <a:rPr lang="en-US" sz="3200" b="1" dirty="0" smtClean="0">
                  <a:solidFill>
                    <a:srgbClr val="00518E"/>
                  </a:solidFill>
                  <a:latin typeface="Times New Roman" panose="02020603050405020304" pitchFamily="18" charset="0"/>
                  <a:cs typeface="Times New Roman" panose="02020603050405020304" pitchFamily="18" charset="0"/>
                </a:rPr>
                <a:t>DỤNG CỤ ĐO CHIỀU DÀI</a:t>
              </a:r>
              <a:endParaRPr lang="en-US" sz="3200" b="1" dirty="0">
                <a:solidFill>
                  <a:srgbClr val="00518E"/>
                </a:solidFill>
                <a:latin typeface="Times New Roman" panose="02020603050405020304" pitchFamily="18" charset="0"/>
                <a:cs typeface="Times New Roman" panose="02020603050405020304" pitchFamily="18" charset="0"/>
              </a:endParaRPr>
            </a:p>
          </p:txBody>
        </p:sp>
      </p:grpSp>
      <p:sp>
        <p:nvSpPr>
          <p:cNvPr id="6" name="Rectangle 5">
            <a:extLst>
              <a:ext uri="{FF2B5EF4-FFF2-40B4-BE49-F238E27FC236}">
                <a16:creationId xmlns="" xmlns:a16="http://schemas.microsoft.com/office/drawing/2014/main" id="{2280B18E-281B-4D7A-9D21-A0556D14B0AC}"/>
              </a:ext>
            </a:extLst>
          </p:cNvPr>
          <p:cNvSpPr>
            <a:spLocks noChangeArrowheads="1"/>
          </p:cNvSpPr>
          <p:nvPr/>
        </p:nvSpPr>
        <p:spPr bwMode="auto">
          <a:xfrm>
            <a:off x="295787" y="797084"/>
            <a:ext cx="6018306" cy="53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5" rIns="101889" bIns="5094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smtClean="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Kể</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tên</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các</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loại</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th</a:t>
            </a:r>
            <a:r>
              <a:rPr lang="vi-VN" altLang="vi-VN" sz="2800" b="1" kern="1200" dirty="0">
                <a:solidFill>
                  <a:srgbClr val="00518E"/>
                </a:solidFill>
                <a:latin typeface="Times New Roman" panose="02020603050405020304" pitchFamily="18" charset="0"/>
                <a:cs typeface="Times New Roman" panose="02020603050405020304" pitchFamily="18" charset="0"/>
              </a:rPr>
              <a:t>ư</a:t>
            </a:r>
            <a:r>
              <a:rPr lang="en-US" altLang="vi-VN" sz="2800" b="1" kern="1200" dirty="0" err="1" smtClean="0">
                <a:solidFill>
                  <a:srgbClr val="00518E"/>
                </a:solidFill>
                <a:latin typeface="Times New Roman" panose="02020603050405020304" pitchFamily="18" charset="0"/>
                <a:cs typeface="Times New Roman" panose="02020603050405020304" pitchFamily="18" charset="0"/>
              </a:rPr>
              <a:t>ớc</a:t>
            </a:r>
            <a:r>
              <a:rPr lang="en-US" altLang="vi-VN" sz="2800" b="1" kern="1200" dirty="0" smtClean="0">
                <a:solidFill>
                  <a:srgbClr val="00518E"/>
                </a:solidFill>
                <a:latin typeface="Times New Roman" panose="02020603050405020304" pitchFamily="18" charset="0"/>
                <a:cs typeface="Times New Roman" panose="02020603050405020304" pitchFamily="18" charset="0"/>
              </a:rPr>
              <a:t> </a:t>
            </a:r>
            <a:r>
              <a:rPr lang="en-US" altLang="vi-VN" sz="2800" b="1" kern="1200" dirty="0" err="1" smtClean="0">
                <a:solidFill>
                  <a:srgbClr val="00518E"/>
                </a:solidFill>
                <a:latin typeface="Times New Roman" panose="02020603050405020304" pitchFamily="18" charset="0"/>
                <a:cs typeface="Times New Roman" panose="02020603050405020304" pitchFamily="18" charset="0"/>
              </a:rPr>
              <a:t>sau</a:t>
            </a:r>
            <a:r>
              <a:rPr lang="en-US" altLang="vi-VN" sz="2800" b="1" kern="1200" dirty="0">
                <a:solidFill>
                  <a:srgbClr val="00518E"/>
                </a:solidFill>
                <a:latin typeface="Times New Roman" panose="02020603050405020304" pitchFamily="18" charset="0"/>
                <a:cs typeface="Times New Roman" panose="02020603050405020304" pitchFamily="18" charset="0"/>
              </a:rPr>
              <a:t>:</a:t>
            </a:r>
            <a:endParaRPr lang="en-US" altLang="vi-VN" sz="2800" b="1" i="1" kern="1200" dirty="0">
              <a:solidFill>
                <a:srgbClr val="00518E"/>
              </a:solidFill>
              <a:latin typeface="Times New Roman" panose="02020603050405020304" pitchFamily="18" charset="0"/>
              <a:cs typeface="Times New Roman" panose="02020603050405020304" pitchFamily="18" charset="0"/>
            </a:endParaRPr>
          </a:p>
        </p:txBody>
      </p:sp>
      <p:pic>
        <p:nvPicPr>
          <p:cNvPr id="7" name="Picture 15">
            <a:extLst>
              <a:ext uri="{FF2B5EF4-FFF2-40B4-BE49-F238E27FC236}">
                <a16:creationId xmlns="" xmlns:a16="http://schemas.microsoft.com/office/drawing/2014/main" id="{F5DD3B1F-79B1-4C0F-BA27-7B87D682E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30" y="1897715"/>
            <a:ext cx="3102797" cy="59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45233" y="2552057"/>
            <a:ext cx="534257" cy="523220"/>
          </a:xfrm>
          <a:prstGeom prst="rect">
            <a:avLst/>
          </a:prstGeom>
          <a:noFill/>
        </p:spPr>
        <p:txBody>
          <a:bodyPr wrap="square" rtlCol="0">
            <a:spAutoFit/>
          </a:bodyPr>
          <a:lstStyle/>
          <a:p>
            <a:r>
              <a:rPr lang="en-US" sz="2800" dirty="0" smtClean="0">
                <a:solidFill>
                  <a:srgbClr val="00518E"/>
                </a:solidFill>
                <a:latin typeface="Times New Roman" panose="02020603050405020304" pitchFamily="18" charset="0"/>
                <a:cs typeface="Times New Roman" panose="02020603050405020304" pitchFamily="18" charset="0"/>
              </a:rPr>
              <a:t>a)</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584004" y="4216841"/>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d</a:t>
            </a:r>
            <a:r>
              <a:rPr lang="en-US" sz="2800" dirty="0" smtClean="0">
                <a:solidFill>
                  <a:srgbClr val="00518E"/>
                </a:solidFill>
                <a:latin typeface="Times New Roman" panose="02020603050405020304" pitchFamily="18" charset="0"/>
                <a:cs typeface="Times New Roman" panose="02020603050405020304" pitchFamily="18" charset="0"/>
              </a:rPr>
              <a:t>)</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016658" y="4378189"/>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c</a:t>
            </a:r>
            <a:r>
              <a:rPr lang="en-US" sz="2800" dirty="0" smtClean="0">
                <a:solidFill>
                  <a:srgbClr val="00518E"/>
                </a:solidFill>
                <a:latin typeface="Times New Roman" panose="02020603050405020304" pitchFamily="18" charset="0"/>
                <a:cs typeface="Times New Roman" panose="02020603050405020304" pitchFamily="18" charset="0"/>
              </a:rPr>
              <a:t>)</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584004" y="2412767"/>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b</a:t>
            </a:r>
            <a:r>
              <a:rPr lang="en-US" sz="2800" dirty="0" smtClean="0">
                <a:solidFill>
                  <a:srgbClr val="00518E"/>
                </a:solidFill>
                <a:latin typeface="Times New Roman" panose="02020603050405020304" pitchFamily="18" charset="0"/>
                <a:cs typeface="Times New Roman" panose="02020603050405020304" pitchFamily="18" charset="0"/>
              </a:rPr>
              <a:t>)</a:t>
            </a:r>
            <a:endParaRPr lang="en-US" sz="2800" dirty="0">
              <a:solidFill>
                <a:srgbClr val="00518E"/>
              </a:solidFill>
              <a:latin typeface="Times New Roman" panose="02020603050405020304" pitchFamily="18" charset="0"/>
              <a:cs typeface="Times New Roman" panose="02020603050405020304" pitchFamily="18" charset="0"/>
            </a:endParaRPr>
          </a:p>
        </p:txBody>
      </p:sp>
      <p:pic>
        <p:nvPicPr>
          <p:cNvPr id="12" name="Picture 16">
            <a:extLst>
              <a:ext uri="{FF2B5EF4-FFF2-40B4-BE49-F238E27FC236}">
                <a16:creationId xmlns="" xmlns:a16="http://schemas.microsoft.com/office/drawing/2014/main" id="{811796B8-AA55-496A-926B-6993B5164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307" y="3143750"/>
            <a:ext cx="2646241" cy="130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 xmlns:a16="http://schemas.microsoft.com/office/drawing/2014/main" id="{2CFAC25E-BB25-4DF0-8BEB-C7AE76B15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926" y="1325044"/>
            <a:ext cx="1762018" cy="110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a:extLst>
              <a:ext uri="{FF2B5EF4-FFF2-40B4-BE49-F238E27FC236}">
                <a16:creationId xmlns="" xmlns:a16="http://schemas.microsoft.com/office/drawing/2014/main" id="{CC80EE38-FB41-46C5-8617-9CDAF51BB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114" y="3143750"/>
            <a:ext cx="2985208" cy="1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550915" y="2535574"/>
            <a:ext cx="2258058" cy="523220"/>
          </a:xfrm>
          <a:prstGeom prst="rect">
            <a:avLst/>
          </a:prstGeom>
          <a:noFill/>
        </p:spPr>
        <p:txBody>
          <a:bodyPr wrap="square" rtlCol="0">
            <a:spAutoFit/>
          </a:bodyPr>
          <a:lstStyle/>
          <a:p>
            <a:r>
              <a:rPr lang="en-US" sz="2800" dirty="0" err="1" smtClean="0">
                <a:solidFill>
                  <a:srgbClr val="00518E"/>
                </a:solidFill>
                <a:latin typeface="Times New Roman" panose="02020603050405020304" pitchFamily="18" charset="0"/>
                <a:cs typeface="Times New Roman" panose="02020603050405020304" pitchFamily="18" charset="0"/>
              </a:rPr>
              <a:t>Thước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kẻ</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028735" y="2412767"/>
            <a:ext cx="2258058" cy="523220"/>
          </a:xfrm>
          <a:prstGeom prst="rect">
            <a:avLst/>
          </a:prstGeom>
          <a:noFill/>
        </p:spPr>
        <p:txBody>
          <a:bodyPr wrap="square" rtlCol="0">
            <a:spAutoFit/>
          </a:bodyPr>
          <a:lstStyle/>
          <a:p>
            <a:r>
              <a:rPr lang="en-US" sz="2800" dirty="0" err="1" smtClean="0">
                <a:solidFill>
                  <a:srgbClr val="00518E"/>
                </a:solidFill>
                <a:latin typeface="Times New Roman" panose="02020603050405020304" pitchFamily="18" charset="0"/>
                <a:cs typeface="Times New Roman" panose="02020603050405020304" pitchFamily="18" charset="0"/>
              </a:rPr>
              <a:t>Thước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dây</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613676" y="4394672"/>
            <a:ext cx="2258058" cy="523220"/>
          </a:xfrm>
          <a:prstGeom prst="rect">
            <a:avLst/>
          </a:prstGeom>
          <a:noFill/>
        </p:spPr>
        <p:txBody>
          <a:bodyPr wrap="square" rtlCol="0">
            <a:spAutoFit/>
          </a:bodyPr>
          <a:lstStyle/>
          <a:p>
            <a:r>
              <a:rPr lang="en-US" sz="2800" dirty="0" err="1" smtClean="0">
                <a:solidFill>
                  <a:srgbClr val="00518E"/>
                </a:solidFill>
                <a:latin typeface="Times New Roman" panose="02020603050405020304" pitchFamily="18" charset="0"/>
                <a:cs typeface="Times New Roman" panose="02020603050405020304" pitchFamily="18" charset="0"/>
              </a:rPr>
              <a:t>Thước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cuộn</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28735" y="4216841"/>
            <a:ext cx="2258058" cy="523220"/>
          </a:xfrm>
          <a:prstGeom prst="rect">
            <a:avLst/>
          </a:prstGeom>
          <a:noFill/>
        </p:spPr>
        <p:txBody>
          <a:bodyPr wrap="square" rtlCol="0">
            <a:spAutoFit/>
          </a:bodyPr>
          <a:lstStyle/>
          <a:p>
            <a:r>
              <a:rPr lang="en-US" sz="2800" dirty="0" err="1" smtClean="0">
                <a:solidFill>
                  <a:srgbClr val="00518E"/>
                </a:solidFill>
                <a:latin typeface="Times New Roman" panose="02020603050405020304" pitchFamily="18" charset="0"/>
                <a:cs typeface="Times New Roman" panose="02020603050405020304" pitchFamily="18" charset="0"/>
              </a:rPr>
              <a:t>Thước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kẹp</a:t>
            </a:r>
            <a:endParaRPr lang="en-US" sz="2800" dirty="0">
              <a:solidFill>
                <a:srgbClr val="005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735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725855" y="1407199"/>
            <a:ext cx="74678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800" dirty="0" smtClean="0">
                <a:solidFill>
                  <a:srgbClr val="004376"/>
                </a:solidFill>
                <a:latin typeface="Times New Roman" panose="02020603050405020304" pitchFamily="18" charset="0"/>
                <a:cs typeface="Times New Roman" panose="02020603050405020304" pitchFamily="18" charset="0"/>
              </a:rPr>
              <a:t>* GHĐ </a:t>
            </a:r>
            <a:r>
              <a:rPr lang="en-US" sz="2800" dirty="0" err="1" smtClean="0">
                <a:solidFill>
                  <a:srgbClr val="004376"/>
                </a:solidFill>
                <a:latin typeface="Times New Roman" panose="02020603050405020304" pitchFamily="18" charset="0"/>
                <a:cs typeface="Times New Roman" panose="02020603050405020304" pitchFamily="18" charset="0"/>
              </a:rPr>
              <a:t>của</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là</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độ</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dài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lớn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nhất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ghi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trên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a:t>
            </a:r>
          </a:p>
        </p:txBody>
      </p:sp>
      <p:sp>
        <p:nvSpPr>
          <p:cNvPr id="4" name="Text Box 8"/>
          <p:cNvSpPr txBox="1">
            <a:spLocks noChangeArrowheads="1"/>
          </p:cNvSpPr>
          <p:nvPr/>
        </p:nvSpPr>
        <p:spPr bwMode="auto">
          <a:xfrm>
            <a:off x="725855" y="2037672"/>
            <a:ext cx="74678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800" dirty="0" smtClean="0">
                <a:solidFill>
                  <a:srgbClr val="004376"/>
                </a:solidFill>
                <a:latin typeface="Times New Roman" panose="02020603050405020304" pitchFamily="18" charset="0"/>
                <a:cs typeface="Times New Roman" panose="02020603050405020304" pitchFamily="18" charset="0"/>
              </a:rPr>
              <a:t>* ĐCNN </a:t>
            </a:r>
            <a:r>
              <a:rPr lang="en-US" sz="2800" dirty="0" err="1">
                <a:solidFill>
                  <a:srgbClr val="004376"/>
                </a:solidFill>
                <a:latin typeface="Times New Roman" panose="02020603050405020304" pitchFamily="18" charset="0"/>
                <a:cs typeface="Times New Roman" panose="02020603050405020304" pitchFamily="18" charset="0"/>
              </a:rPr>
              <a:t>của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là</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độ</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dài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giữa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hai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vạch</a:t>
            </a:r>
            <a:r>
              <a:rPr lang="en-US" sz="2800" dirty="0">
                <a:solidFill>
                  <a:srgbClr val="004376"/>
                </a:solidFill>
                <a:latin typeface="Times New Roman" panose="02020603050405020304" pitchFamily="18" charset="0"/>
                <a:cs typeface="Times New Roman" panose="02020603050405020304" pitchFamily="18" charset="0"/>
              </a:rPr>
              <a:t> chia </a:t>
            </a:r>
            <a:r>
              <a:rPr lang="en-US" sz="2800" dirty="0" err="1">
                <a:solidFill>
                  <a:srgbClr val="004376"/>
                </a:solidFill>
                <a:latin typeface="Times New Roman" panose="02020603050405020304" pitchFamily="18" charset="0"/>
                <a:cs typeface="Times New Roman" panose="02020603050405020304" pitchFamily="18" charset="0"/>
              </a:rPr>
              <a:t>liên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tiếp</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trên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a:t>
            </a:r>
          </a:p>
        </p:txBody>
      </p:sp>
      <p:pic>
        <p:nvPicPr>
          <p:cNvPr id="5" name="Picture 5" descr="ruler_0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41" y="3411020"/>
            <a:ext cx="7077203" cy="115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13241" y="253372"/>
            <a:ext cx="7293069" cy="954107"/>
          </a:xfrm>
          <a:prstGeom prst="rect">
            <a:avLst/>
          </a:prstGeom>
        </p:spPr>
        <p:txBody>
          <a:bodyPr wrap="square">
            <a:spAutoFit/>
          </a:bodyPr>
          <a:lstStyle/>
          <a:p>
            <a:pPr algn="just"/>
            <a:r>
              <a:rPr lang="en-US" altLang="en-US" sz="2800" dirty="0" err="1">
                <a:solidFill>
                  <a:srgbClr val="004376"/>
                </a:solidFill>
                <a:latin typeface="Times New Roman" panose="02020603050405020304" pitchFamily="18" charset="0"/>
                <a:cs typeface="Times New Roman" panose="02020603050405020304" pitchFamily="18" charset="0"/>
              </a:rPr>
              <a:t>Khi</a:t>
            </a:r>
            <a:r>
              <a:rPr lang="en-US" altLang="en-US" sz="2800" dirty="0">
                <a:solidFill>
                  <a:srgbClr val="004376"/>
                </a:solidFill>
                <a:latin typeface="Times New Roman" panose="02020603050405020304" pitchFamily="18" charset="0"/>
                <a:cs typeface="Times New Roman" panose="02020603050405020304" pitchFamily="18" charset="0"/>
              </a:rPr>
              <a:t> d</a:t>
            </a:r>
            <a:r>
              <a:rPr lang="en-SG" altLang="en-US" sz="2800" dirty="0" err="1">
                <a:solidFill>
                  <a:srgbClr val="004376"/>
                </a:solidFill>
                <a:latin typeface="Times New Roman" panose="02020603050405020304" pitchFamily="18" charset="0"/>
                <a:cs typeface="Times New Roman" panose="02020603050405020304" pitchFamily="18" charset="0"/>
              </a:rPr>
              <a:t>ùng</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thước</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cần</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biết</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giới</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hạn</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đo</a:t>
            </a:r>
            <a:r>
              <a:rPr lang="en-US" altLang="en-US" sz="2800" dirty="0">
                <a:solidFill>
                  <a:srgbClr val="004376"/>
                </a:solidFill>
                <a:latin typeface="Times New Roman" panose="02020603050405020304" pitchFamily="18" charset="0"/>
                <a:cs typeface="Times New Roman" panose="02020603050405020304" pitchFamily="18" charset="0"/>
              </a:rPr>
              <a:t> (GH</a:t>
            </a:r>
            <a:r>
              <a:rPr lang="en-SG" altLang="en-US" sz="2800" dirty="0">
                <a:solidFill>
                  <a:srgbClr val="004376"/>
                </a:solidFill>
                <a:latin typeface="Times New Roman" panose="02020603050405020304" pitchFamily="18" charset="0"/>
                <a:cs typeface="Times New Roman" panose="02020603050405020304" pitchFamily="18" charset="0"/>
              </a:rPr>
              <a:t>Đ</a:t>
            </a:r>
            <a:r>
              <a:rPr lang="en-US"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và</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độ</a:t>
            </a:r>
            <a:r>
              <a:rPr lang="en-SG" altLang="en-US" sz="2800" dirty="0">
                <a:solidFill>
                  <a:srgbClr val="004376"/>
                </a:solidFill>
                <a:latin typeface="Times New Roman" panose="02020603050405020304" pitchFamily="18" charset="0"/>
                <a:cs typeface="Times New Roman" panose="02020603050405020304" pitchFamily="18" charset="0"/>
              </a:rPr>
              <a:t> chia </a:t>
            </a:r>
            <a:r>
              <a:rPr lang="en-SG" altLang="en-US" sz="2800" dirty="0" err="1">
                <a:solidFill>
                  <a:srgbClr val="004376"/>
                </a:solidFill>
                <a:latin typeface="Times New Roman" panose="02020603050405020304" pitchFamily="18" charset="0"/>
                <a:cs typeface="Times New Roman" panose="02020603050405020304" pitchFamily="18" charset="0"/>
              </a:rPr>
              <a:t>nhỏ</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nhất</a:t>
            </a:r>
            <a:r>
              <a:rPr lang="en-US"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a:solidFill>
                  <a:srgbClr val="004376"/>
                </a:solidFill>
                <a:latin typeface="Times New Roman" panose="02020603050405020304" pitchFamily="18" charset="0"/>
                <a:cs typeface="Times New Roman" panose="02020603050405020304" pitchFamily="18" charset="0"/>
              </a:rPr>
              <a:t>Đ</a:t>
            </a:r>
            <a:r>
              <a:rPr lang="en-US" altLang="en-US" sz="2800" dirty="0">
                <a:solidFill>
                  <a:srgbClr val="004376"/>
                </a:solidFill>
                <a:latin typeface="Times New Roman" panose="02020603050405020304" pitchFamily="18" charset="0"/>
                <a:cs typeface="Times New Roman" panose="02020603050405020304" pitchFamily="18" charset="0"/>
              </a:rPr>
              <a:t>CNN) </a:t>
            </a:r>
            <a:r>
              <a:rPr lang="en-SG" altLang="en-US" sz="2800" dirty="0" err="1">
                <a:solidFill>
                  <a:srgbClr val="004376"/>
                </a:solidFill>
                <a:latin typeface="Times New Roman" panose="02020603050405020304" pitchFamily="18" charset="0"/>
                <a:cs typeface="Times New Roman" panose="02020603050405020304" pitchFamily="18" charset="0"/>
              </a:rPr>
              <a:t>của</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thước</a:t>
            </a:r>
            <a:r>
              <a:rPr lang="en-US" altLang="en-US" sz="2800" dirty="0">
                <a:solidFill>
                  <a:srgbClr val="00437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70657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5BD4A16-6048-4223-ACD7-E3108532ADA6}"/>
              </a:ext>
            </a:extLst>
          </p:cNvPr>
          <p:cNvSpPr>
            <a:spLocks noChangeArrowheads="1"/>
          </p:cNvSpPr>
          <p:nvPr/>
        </p:nvSpPr>
        <p:spPr bwMode="auto">
          <a:xfrm>
            <a:off x="451987" y="178408"/>
            <a:ext cx="7644049"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2800" dirty="0" err="1" smtClean="0">
                <a:solidFill>
                  <a:srgbClr val="004376"/>
                </a:solidFill>
                <a:latin typeface="Times New Roman" panose="02020603050405020304" pitchFamily="18" charset="0"/>
                <a:cs typeface="Times New Roman" panose="02020603050405020304" pitchFamily="18" charset="0"/>
              </a:rPr>
              <a:t>Xác</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định</a:t>
            </a:r>
            <a:r>
              <a:rPr lang="en-US" altLang="vi-VN" sz="2800" dirty="0">
                <a:solidFill>
                  <a:srgbClr val="004376"/>
                </a:solidFill>
                <a:latin typeface="Times New Roman" panose="02020603050405020304" pitchFamily="18" charset="0"/>
                <a:cs typeface="Times New Roman" panose="02020603050405020304" pitchFamily="18" charset="0"/>
              </a:rPr>
              <a:t> GHĐ </a:t>
            </a:r>
            <a:r>
              <a:rPr lang="en-US" altLang="vi-VN" sz="2800" dirty="0" err="1">
                <a:solidFill>
                  <a:srgbClr val="004376"/>
                </a:solidFill>
                <a:latin typeface="Times New Roman" panose="02020603050405020304" pitchFamily="18" charset="0"/>
                <a:cs typeface="Times New Roman" panose="02020603050405020304" pitchFamily="18" charset="0"/>
              </a:rPr>
              <a:t>và</a:t>
            </a:r>
            <a:r>
              <a:rPr lang="en-US" altLang="vi-VN" sz="2800" dirty="0">
                <a:solidFill>
                  <a:srgbClr val="004376"/>
                </a:solidFill>
                <a:latin typeface="Times New Roman" panose="02020603050405020304" pitchFamily="18" charset="0"/>
                <a:cs typeface="Times New Roman" panose="02020603050405020304" pitchFamily="18" charset="0"/>
              </a:rPr>
              <a:t> ĐCNN </a:t>
            </a:r>
            <a:r>
              <a:rPr lang="en-US" altLang="vi-VN" sz="2800" dirty="0" err="1">
                <a:solidFill>
                  <a:srgbClr val="004376"/>
                </a:solidFill>
                <a:latin typeface="Times New Roman" panose="02020603050405020304" pitchFamily="18" charset="0"/>
                <a:cs typeface="Times New Roman" panose="02020603050405020304" pitchFamily="18" charset="0"/>
              </a:rPr>
              <a:t>của</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các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th</a:t>
            </a:r>
            <a:r>
              <a:rPr lang="vi-VN" altLang="vi-VN" sz="2800" dirty="0">
                <a:solidFill>
                  <a:srgbClr val="004376"/>
                </a:solidFill>
                <a:latin typeface="Times New Roman" panose="02020603050405020304" pitchFamily="18" charset="0"/>
                <a:cs typeface="Times New Roman" panose="02020603050405020304" pitchFamily="18" charset="0"/>
              </a:rPr>
              <a:t>ư</a:t>
            </a:r>
            <a:r>
              <a:rPr lang="en-US" altLang="vi-VN" sz="2800" dirty="0" err="1">
                <a:solidFill>
                  <a:srgbClr val="004376"/>
                </a:solidFill>
                <a:latin typeface="Times New Roman" panose="02020603050405020304" pitchFamily="18" charset="0"/>
                <a:cs typeface="Times New Roman" panose="02020603050405020304" pitchFamily="18" charset="0"/>
              </a:rPr>
              <a:t>ớc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sau</a:t>
            </a:r>
            <a:r>
              <a:rPr lang="en-US" altLang="vi-VN" sz="2800" dirty="0">
                <a:solidFill>
                  <a:srgbClr val="004376"/>
                </a:solidFill>
                <a:latin typeface="Times New Roman" panose="02020603050405020304" pitchFamily="18" charset="0"/>
                <a:cs typeface="Times New Roman" panose="02020603050405020304" pitchFamily="18" charset="0"/>
              </a:rPr>
              <a:t>:</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451987" y="850605"/>
            <a:ext cx="5295014" cy="2849525"/>
            <a:chOff x="659219" y="871870"/>
            <a:chExt cx="5295014" cy="2849525"/>
          </a:xfrm>
        </p:grpSpPr>
        <p:sp>
          <p:nvSpPr>
            <p:cNvPr id="4" name="Rounded Rectangle 3"/>
            <p:cNvSpPr/>
            <p:nvPr/>
          </p:nvSpPr>
          <p:spPr>
            <a:xfrm>
              <a:off x="733646" y="925032"/>
              <a:ext cx="5092995" cy="2743200"/>
            </a:xfrm>
            <a:prstGeom prst="roundRect">
              <a:avLst/>
            </a:prstGeom>
            <a:blipFill>
              <a:blip r:embed="rId2"/>
              <a:stretch>
                <a:fillRect l="-625" t="3488" r="-1253" b="-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59219" y="871870"/>
              <a:ext cx="5295014" cy="2849525"/>
            </a:xfrm>
            <a:prstGeom prst="roundRect">
              <a:avLst/>
            </a:prstGeom>
            <a:no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xmlns="" id="{25BD4A16-6048-4223-ACD7-E3108532ADA6}"/>
              </a:ext>
            </a:extLst>
          </p:cNvPr>
          <p:cNvSpPr>
            <a:spLocks noChangeArrowheads="1"/>
          </p:cNvSpPr>
          <p:nvPr/>
        </p:nvSpPr>
        <p:spPr bwMode="auto">
          <a:xfrm>
            <a:off x="5925323" y="850605"/>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smtClean="0">
                <a:solidFill>
                  <a:srgbClr val="004376"/>
                </a:solidFill>
                <a:latin typeface="Times New Roman" panose="02020603050405020304" pitchFamily="18" charset="0"/>
                <a:cs typeface="Times New Roman" panose="02020603050405020304" pitchFamily="18" charset="0"/>
              </a:rPr>
              <a:t>a) GHĐ: 100cm </a:t>
            </a:r>
          </a:p>
          <a:p>
            <a:pPr defTabSz="717164" fontAlgn="base">
              <a:spcBef>
                <a:spcPct val="0"/>
              </a:spcBef>
              <a:spcAft>
                <a:spcPct val="0"/>
              </a:spcAft>
              <a:buNone/>
            </a:pPr>
            <a:r>
              <a:rPr lang="en-US" altLang="vi-VN" sz="2800" dirty="0" smtClean="0">
                <a:solidFill>
                  <a:srgbClr val="004376"/>
                </a:solidFill>
                <a:latin typeface="Times New Roman" panose="02020603050405020304" pitchFamily="18" charset="0"/>
                <a:cs typeface="Times New Roman" panose="02020603050405020304" pitchFamily="18" charset="0"/>
              </a:rPr>
              <a:t>    ĐCNN: 0,5cm</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25BD4A16-6048-4223-ACD7-E3108532ADA6}"/>
              </a:ext>
            </a:extLst>
          </p:cNvPr>
          <p:cNvSpPr>
            <a:spLocks noChangeArrowheads="1"/>
          </p:cNvSpPr>
          <p:nvPr/>
        </p:nvSpPr>
        <p:spPr bwMode="auto">
          <a:xfrm>
            <a:off x="5925323" y="1819970"/>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b</a:t>
            </a:r>
            <a:r>
              <a:rPr lang="en-US" altLang="vi-VN" sz="2800" dirty="0" smtClean="0">
                <a:solidFill>
                  <a:srgbClr val="004376"/>
                </a:solidFill>
                <a:latin typeface="Times New Roman" panose="02020603050405020304" pitchFamily="18" charset="0"/>
                <a:cs typeface="Times New Roman" panose="02020603050405020304" pitchFamily="18" charset="0"/>
              </a:rPr>
              <a:t>) GHĐ: 10cm </a:t>
            </a:r>
          </a:p>
          <a:p>
            <a:pPr defTabSz="717164" fontAlgn="base">
              <a:spcBef>
                <a:spcPct val="0"/>
              </a:spcBef>
              <a:spcAft>
                <a:spcPct val="0"/>
              </a:spcAft>
              <a:buNone/>
            </a:pPr>
            <a:r>
              <a:rPr lang="en-US" altLang="vi-VN" sz="2800" dirty="0" smtClean="0">
                <a:solidFill>
                  <a:srgbClr val="004376"/>
                </a:solidFill>
                <a:latin typeface="Times New Roman" panose="02020603050405020304" pitchFamily="18" charset="0"/>
                <a:cs typeface="Times New Roman" panose="02020603050405020304" pitchFamily="18" charset="0"/>
              </a:rPr>
              <a:t>    ĐCNN: 0,5cm</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25BD4A16-6048-4223-ACD7-E3108532ADA6}"/>
              </a:ext>
            </a:extLst>
          </p:cNvPr>
          <p:cNvSpPr>
            <a:spLocks noChangeArrowheads="1"/>
          </p:cNvSpPr>
          <p:nvPr/>
        </p:nvSpPr>
        <p:spPr bwMode="auto">
          <a:xfrm>
            <a:off x="5925323" y="2786633"/>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smtClean="0">
                <a:solidFill>
                  <a:srgbClr val="004376"/>
                </a:solidFill>
                <a:latin typeface="Times New Roman" panose="02020603050405020304" pitchFamily="18" charset="0"/>
                <a:cs typeface="Times New Roman" panose="02020603050405020304" pitchFamily="18" charset="0"/>
              </a:rPr>
              <a:t>c) GHĐ: 10cm </a:t>
            </a:r>
          </a:p>
          <a:p>
            <a:pPr defTabSz="717164" fontAlgn="base">
              <a:spcBef>
                <a:spcPct val="0"/>
              </a:spcBef>
              <a:spcAft>
                <a:spcPct val="0"/>
              </a:spcAft>
              <a:buNone/>
            </a:pPr>
            <a:r>
              <a:rPr lang="en-US" altLang="vi-VN" sz="2800" dirty="0" smtClean="0">
                <a:solidFill>
                  <a:srgbClr val="004376"/>
                </a:solidFill>
                <a:latin typeface="Times New Roman" panose="02020603050405020304" pitchFamily="18" charset="0"/>
                <a:cs typeface="Times New Roman" panose="02020603050405020304" pitchFamily="18" charset="0"/>
              </a:rPr>
              <a:t>    ĐCNN: 0,1cm</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25BD4A16-6048-4223-ACD7-E3108532ADA6}"/>
              </a:ext>
            </a:extLst>
          </p:cNvPr>
          <p:cNvSpPr>
            <a:spLocks noChangeArrowheads="1"/>
          </p:cNvSpPr>
          <p:nvPr/>
        </p:nvSpPr>
        <p:spPr bwMode="auto">
          <a:xfrm>
            <a:off x="526414" y="3914222"/>
            <a:ext cx="7627643"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err="1" smtClean="0">
                <a:solidFill>
                  <a:srgbClr val="004376"/>
                </a:solidFill>
                <a:latin typeface="Times New Roman" panose="02020603050405020304" pitchFamily="18" charset="0"/>
                <a:cs typeface="Times New Roman" panose="02020603050405020304" pitchFamily="18" charset="0"/>
              </a:rPr>
              <a:t>Thước</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nào</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cho</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kết</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quả</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chính</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xác</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hơn</a:t>
            </a:r>
            <a:r>
              <a:rPr lang="en-US" altLang="vi-VN" sz="2800" dirty="0" smtClean="0">
                <a:solidFill>
                  <a:srgbClr val="004376"/>
                </a:solidFill>
                <a:latin typeface="Times New Roman" panose="02020603050405020304" pitchFamily="18" charset="0"/>
                <a:cs typeface="Times New Roman" panose="02020603050405020304" pitchFamily="18" charset="0"/>
              </a:rPr>
              <a:t>?</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40026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589399" y="2839588"/>
            <a:ext cx="2164745" cy="70230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t</a:t>
            </a:r>
            <a:endParaRPr lang="en-US" dirty="0"/>
          </a:p>
        </p:txBody>
      </p:sp>
      <p:sp>
        <p:nvSpPr>
          <p:cNvPr id="22" name="Rounded Rectangle 21"/>
          <p:cNvSpPr/>
          <p:nvPr/>
        </p:nvSpPr>
        <p:spPr>
          <a:xfrm>
            <a:off x="6552510" y="1946790"/>
            <a:ext cx="2176341" cy="70510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552510" y="1011011"/>
            <a:ext cx="2180435" cy="7480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2779" y="157191"/>
            <a:ext cx="7511142" cy="584775"/>
          </a:xfrm>
          <a:prstGeom prst="rect">
            <a:avLst/>
          </a:prstGeom>
          <a:noFill/>
        </p:spPr>
        <p:txBody>
          <a:bodyPr wrap="square" rtlCol="0">
            <a:spAutoFit/>
          </a:bodyPr>
          <a:lstStyle/>
          <a:p>
            <a:r>
              <a:rPr lang="vi-VN" sz="3200" dirty="0" smtClean="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3200" dirty="0">
              <a:solidFill>
                <a:srgbClr val="00518E"/>
              </a:solidFill>
              <a:latin typeface="Times New Roman" panose="02020603050405020304" pitchFamily="18" charset="0"/>
              <a:cs typeface="Times New Roman" panose="02020603050405020304" pitchFamily="18" charset="0"/>
            </a:endParaRPr>
          </a:p>
        </p:txBody>
      </p:sp>
      <p:sp>
        <p:nvSpPr>
          <p:cNvPr id="3" name="Round Diagonal Corner Rectangle 2"/>
          <p:cNvSpPr/>
          <p:nvPr/>
        </p:nvSpPr>
        <p:spPr>
          <a:xfrm>
            <a:off x="849081" y="999314"/>
            <a:ext cx="4807135" cy="594356"/>
          </a:xfrm>
          <a:prstGeom prst="round2Diag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Diagonal Corner Rectangle 7"/>
          <p:cNvSpPr/>
          <p:nvPr/>
        </p:nvSpPr>
        <p:spPr>
          <a:xfrm>
            <a:off x="849082" y="1694264"/>
            <a:ext cx="4807134" cy="594356"/>
          </a:xfrm>
          <a:prstGeom prst="round2DiagRect">
            <a:avLst/>
          </a:prstGeom>
          <a:solidFill>
            <a:srgbClr val="08D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p:nvSpPr>
        <p:spPr>
          <a:xfrm>
            <a:off x="849082" y="2362441"/>
            <a:ext cx="4807134" cy="594356"/>
          </a:xfrm>
          <a:prstGeom prst="round2DiagRect">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p:nvSpPr>
        <p:spPr>
          <a:xfrm>
            <a:off x="849082" y="3084164"/>
            <a:ext cx="4807134" cy="594356"/>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849082" y="3779114"/>
            <a:ext cx="4807134" cy="594356"/>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99304" y="1070450"/>
            <a:ext cx="2952206" cy="523220"/>
          </a:xfrm>
          <a:prstGeom prst="rect">
            <a:avLst/>
          </a:prstGeom>
          <a:noFill/>
        </p:spPr>
        <p:txBody>
          <a:bodyPr wrap="square" rtlCol="0">
            <a:spAutoFit/>
          </a:bodyPr>
          <a:lstStyle/>
          <a:p>
            <a:r>
              <a:rPr lang="vi-VN" sz="2800" dirty="0" smtClean="0">
                <a:solidFill>
                  <a:schemeClr val="bg1"/>
                </a:solidFill>
                <a:latin typeface="Times New Roman" panose="02020603050405020304" pitchFamily="18" charset="0"/>
                <a:cs typeface="Times New Roman" panose="02020603050405020304" pitchFamily="18" charset="0"/>
              </a:rPr>
              <a:t>Bước chân của con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35629" y="1733573"/>
            <a:ext cx="4627515" cy="523220"/>
          </a:xfrm>
          <a:prstGeom prst="rect">
            <a:avLst/>
          </a:prstGeom>
          <a:noFill/>
        </p:spPr>
        <p:txBody>
          <a:bodyPr wrap="square" rtlCol="0">
            <a:spAutoFit/>
          </a:bodyPr>
          <a:lstStyle/>
          <a:p>
            <a:r>
              <a:rPr lang="vi-VN" sz="2800" dirty="0" smtClean="0">
                <a:solidFill>
                  <a:schemeClr val="bg1"/>
                </a:solidFill>
                <a:latin typeface="Times New Roman" panose="02020603050405020304" pitchFamily="18" charset="0"/>
                <a:cs typeface="Times New Roman" panose="02020603050405020304" pitchFamily="18" charset="0"/>
              </a:rPr>
              <a:t>Chu vi ngoài của miệng cốc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992779" y="2379159"/>
            <a:ext cx="4656912" cy="523220"/>
          </a:xfrm>
          <a:prstGeom prst="rect">
            <a:avLst/>
          </a:prstGeom>
          <a:noFill/>
        </p:spPr>
        <p:txBody>
          <a:bodyPr wrap="square" rtlCol="0">
            <a:spAutoFit/>
          </a:bodyPr>
          <a:lstStyle/>
          <a:p>
            <a:r>
              <a:rPr lang="vi-VN" sz="2800" dirty="0" smtClean="0">
                <a:solidFill>
                  <a:schemeClr val="bg1"/>
                </a:solidFill>
                <a:latin typeface="Times New Roman" panose="02020603050405020304" pitchFamily="18" charset="0"/>
                <a:cs typeface="Times New Roman" panose="02020603050405020304" pitchFamily="18" charset="0"/>
              </a:rPr>
              <a:t>Độ cao cửa ra vào lớp học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49081" y="3057391"/>
            <a:ext cx="5081455" cy="523220"/>
          </a:xfrm>
          <a:prstGeom prst="rect">
            <a:avLst/>
          </a:prstGeom>
          <a:noFill/>
        </p:spPr>
        <p:txBody>
          <a:bodyPr wrap="square" rtlCol="0">
            <a:spAutoFit/>
          </a:bodyPr>
          <a:lstStyle/>
          <a:p>
            <a:r>
              <a:rPr lang="vi-VN" sz="2800" dirty="0" smtClean="0">
                <a:solidFill>
                  <a:schemeClr val="bg1"/>
                </a:solidFill>
                <a:latin typeface="Times New Roman" panose="02020603050405020304" pitchFamily="18" charset="0"/>
                <a:cs typeface="Times New Roman" panose="02020603050405020304" pitchFamily="18" charset="0"/>
              </a:rPr>
              <a:t>Đường kính trong của miện</a:t>
            </a:r>
            <a:r>
              <a:rPr lang="en-US" sz="2800" dirty="0" smtClean="0">
                <a:solidFill>
                  <a:schemeClr val="bg1"/>
                </a:solidFill>
                <a:latin typeface="Times New Roman" panose="02020603050405020304" pitchFamily="18" charset="0"/>
                <a:cs typeface="Times New Roman" panose="02020603050405020304" pitchFamily="18" charset="0"/>
              </a:rPr>
              <a:t>g</a:t>
            </a:r>
            <a:r>
              <a:rPr lang="vi-VN" sz="2800" dirty="0" smtClean="0">
                <a:solidFill>
                  <a:schemeClr val="bg1"/>
                </a:solidFill>
                <a:latin typeface="Times New Roman" panose="02020603050405020304" pitchFamily="18" charset="0"/>
                <a:cs typeface="Times New Roman" panose="02020603050405020304" pitchFamily="18" charset="0"/>
              </a:rPr>
              <a:t> cốc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78766" y="3779114"/>
            <a:ext cx="4777450" cy="523220"/>
          </a:xfrm>
          <a:prstGeom prst="rect">
            <a:avLst/>
          </a:prstGeom>
          <a:noFill/>
        </p:spPr>
        <p:txBody>
          <a:bodyPr wrap="square" rtlCol="0">
            <a:spAutoFit/>
          </a:bodyPr>
          <a:lstStyle/>
          <a:p>
            <a:r>
              <a:rPr lang="vi-VN" sz="2800" dirty="0" smtClean="0">
                <a:solidFill>
                  <a:srgbClr val="004376"/>
                </a:solidFill>
                <a:latin typeface="Times New Roman" panose="02020603050405020304" pitchFamily="18" charset="0"/>
                <a:cs typeface="Times New Roman" panose="02020603050405020304" pitchFamily="18" charset="0"/>
              </a:rPr>
              <a:t>Đường kính ngoài của ống </a:t>
            </a:r>
            <a:r>
              <a:rPr lang="en-US" sz="2800" dirty="0" err="1" smtClean="0">
                <a:solidFill>
                  <a:srgbClr val="004376"/>
                </a:solidFill>
                <a:latin typeface="Times New Roman" panose="02020603050405020304" pitchFamily="18" charset="0"/>
                <a:cs typeface="Times New Roman" panose="02020603050405020304" pitchFamily="18" charset="0"/>
              </a:rPr>
              <a:t>nhựa</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25BD4A16-6048-4223-ACD7-E3108532ADA6}"/>
              </a:ext>
            </a:extLst>
          </p:cNvPr>
          <p:cNvSpPr>
            <a:spLocks noChangeArrowheads="1"/>
          </p:cNvSpPr>
          <p:nvPr/>
        </p:nvSpPr>
        <p:spPr bwMode="auto">
          <a:xfrm>
            <a:off x="6627623" y="1065492"/>
            <a:ext cx="2124497"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smtClean="0">
                <a:solidFill>
                  <a:srgbClr val="004376"/>
                </a:solidFill>
                <a:latin typeface="Times New Roman" panose="02020603050405020304" pitchFamily="18" charset="0"/>
                <a:cs typeface="Times New Roman" panose="02020603050405020304" pitchFamily="18" charset="0"/>
              </a:rPr>
              <a:t>Thước thẳng</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25BD4A16-6048-4223-ACD7-E3108532ADA6}"/>
              </a:ext>
            </a:extLst>
          </p:cNvPr>
          <p:cNvSpPr>
            <a:spLocks noChangeArrowheads="1"/>
          </p:cNvSpPr>
          <p:nvPr/>
        </p:nvSpPr>
        <p:spPr bwMode="auto">
          <a:xfrm>
            <a:off x="6614570" y="1990428"/>
            <a:ext cx="1976989"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smtClean="0">
                <a:solidFill>
                  <a:srgbClr val="004376"/>
                </a:solidFill>
                <a:latin typeface="Times New Roman" panose="02020603050405020304" pitchFamily="18" charset="0"/>
                <a:cs typeface="Times New Roman" panose="02020603050405020304" pitchFamily="18" charset="0"/>
              </a:rPr>
              <a:t>Thước cuộn</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25BD4A16-6048-4223-ACD7-E3108532ADA6}"/>
              </a:ext>
            </a:extLst>
          </p:cNvPr>
          <p:cNvSpPr>
            <a:spLocks noChangeArrowheads="1"/>
          </p:cNvSpPr>
          <p:nvPr/>
        </p:nvSpPr>
        <p:spPr bwMode="auto">
          <a:xfrm>
            <a:off x="6664222" y="2897171"/>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smtClean="0">
                <a:solidFill>
                  <a:srgbClr val="004376"/>
                </a:solidFill>
                <a:latin typeface="Times New Roman" panose="02020603050405020304" pitchFamily="18" charset="0"/>
                <a:cs typeface="Times New Roman" panose="02020603050405020304" pitchFamily="18" charset="0"/>
              </a:rPr>
              <a:t>Thước dây</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cxnSp>
        <p:nvCxnSpPr>
          <p:cNvPr id="25" name="Elbow Connector 24"/>
          <p:cNvCxnSpPr/>
          <p:nvPr/>
        </p:nvCxnSpPr>
        <p:spPr>
          <a:xfrm rot="10800000" flipV="1">
            <a:off x="5645389" y="1497991"/>
            <a:ext cx="1173683" cy="998132"/>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V="1">
            <a:off x="5438577" y="-1199534"/>
            <a:ext cx="11697" cy="4390079"/>
          </a:xfrm>
          <a:prstGeom prst="bentConnector3">
            <a:avLst>
              <a:gd name="adj1" fmla="val 205434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589400" y="3749457"/>
            <a:ext cx="2178646" cy="7023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t</a:t>
            </a:r>
            <a:endParaRPr lang="en-US" dirty="0"/>
          </a:p>
        </p:txBody>
      </p:sp>
      <p:sp>
        <p:nvSpPr>
          <p:cNvPr id="33" name="Rectangle 32">
            <a:extLst>
              <a:ext uri="{FF2B5EF4-FFF2-40B4-BE49-F238E27FC236}">
                <a16:creationId xmlns:a16="http://schemas.microsoft.com/office/drawing/2014/main" xmlns="" id="{25BD4A16-6048-4223-ACD7-E3108532ADA6}"/>
              </a:ext>
            </a:extLst>
          </p:cNvPr>
          <p:cNvSpPr>
            <a:spLocks noChangeArrowheads="1"/>
          </p:cNvSpPr>
          <p:nvPr/>
        </p:nvSpPr>
        <p:spPr bwMode="auto">
          <a:xfrm>
            <a:off x="6664222" y="3779114"/>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smtClean="0">
                <a:solidFill>
                  <a:srgbClr val="004376"/>
                </a:solidFill>
                <a:latin typeface="Times New Roman" panose="02020603050405020304" pitchFamily="18" charset="0"/>
                <a:cs typeface="Times New Roman" panose="02020603050405020304" pitchFamily="18" charset="0"/>
              </a:rPr>
              <a:t>Thước kẹp</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cxnSp>
        <p:nvCxnSpPr>
          <p:cNvPr id="40" name="Elbow Connector 39"/>
          <p:cNvCxnSpPr>
            <a:stCxn id="23" idx="1"/>
            <a:endCxn id="8" idx="0"/>
          </p:cNvCxnSpPr>
          <p:nvPr/>
        </p:nvCxnSpPr>
        <p:spPr>
          <a:xfrm rot="10800000">
            <a:off x="5656217" y="1991443"/>
            <a:ext cx="933183" cy="1199297"/>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5645388" y="3333266"/>
            <a:ext cx="913266" cy="666553"/>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2" idx="1"/>
          </p:cNvCxnSpPr>
          <p:nvPr/>
        </p:nvCxnSpPr>
        <p:spPr>
          <a:xfrm rot="10800000" flipV="1">
            <a:off x="5645388" y="2299343"/>
            <a:ext cx="907122" cy="421172"/>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5671588" y="4197295"/>
            <a:ext cx="904234" cy="11612"/>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13990" y="0"/>
            <a:ext cx="820270" cy="769441"/>
            <a:chOff x="2068621" y="1287961"/>
            <a:chExt cx="820270" cy="769441"/>
          </a:xfrm>
        </p:grpSpPr>
        <p:sp>
          <p:nvSpPr>
            <p:cNvPr id="44" name="Oval Callout 43"/>
            <p:cNvSpPr/>
            <p:nvPr/>
          </p:nvSpPr>
          <p:spPr>
            <a:xfrm>
              <a:off x="2068621" y="1371601"/>
              <a:ext cx="726141" cy="685800"/>
            </a:xfrm>
            <a:prstGeom prst="wedgeEllipseCallout">
              <a:avLst>
                <a:gd name="adj1" fmla="val 43982"/>
                <a:gd name="adj2" fmla="val 8014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191870" y="1287961"/>
              <a:ext cx="697021" cy="769441"/>
            </a:xfrm>
            <a:prstGeom prst="rect">
              <a:avLst/>
            </a:prstGeom>
            <a:noFill/>
          </p:spPr>
          <p:txBody>
            <a:bodyPr wrap="square" rtlCol="0">
              <a:spAutoFit/>
            </a:bodyPr>
            <a:lstStyle/>
            <a:p>
              <a:r>
                <a:rPr 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832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ircle(in)">
                                      <p:cBhvr>
                                        <p:cTn id="12" dur="2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ircle(in)">
                                      <p:cBhvr>
                                        <p:cTn id="3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6400097" y="2538273"/>
            <a:ext cx="2180435" cy="10304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2779" y="157191"/>
            <a:ext cx="7511142" cy="584775"/>
          </a:xfrm>
          <a:prstGeom prst="rect">
            <a:avLst/>
          </a:prstGeom>
          <a:noFill/>
        </p:spPr>
        <p:txBody>
          <a:bodyPr wrap="square" rtlCol="0">
            <a:spAutoFit/>
          </a:bodyPr>
          <a:lstStyle/>
          <a:p>
            <a:r>
              <a:rPr lang="vi-VN" sz="3200" dirty="0" smtClean="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3200" dirty="0">
              <a:solidFill>
                <a:srgbClr val="00518E"/>
              </a:solidFill>
              <a:latin typeface="Times New Roman" panose="02020603050405020304" pitchFamily="18" charset="0"/>
              <a:cs typeface="Times New Roman" panose="02020603050405020304" pitchFamily="18" charset="0"/>
            </a:endParaRPr>
          </a:p>
        </p:txBody>
      </p:sp>
      <p:sp>
        <p:nvSpPr>
          <p:cNvPr id="10" name="Round Diagonal Corner Rectangle 9"/>
          <p:cNvSpPr/>
          <p:nvPr/>
        </p:nvSpPr>
        <p:spPr>
          <a:xfrm>
            <a:off x="574762" y="1796540"/>
            <a:ext cx="4807134" cy="594356"/>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574762" y="2491490"/>
            <a:ext cx="4807134" cy="594356"/>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74761" y="1769767"/>
            <a:ext cx="5081455" cy="523220"/>
          </a:xfrm>
          <a:prstGeom prst="rect">
            <a:avLst/>
          </a:prstGeom>
          <a:noFill/>
        </p:spPr>
        <p:txBody>
          <a:bodyPr wrap="square" rtlCol="0">
            <a:spAutoFit/>
          </a:bodyPr>
          <a:lstStyle/>
          <a:p>
            <a:r>
              <a:rPr lang="vi-VN" sz="2800" dirty="0" smtClean="0">
                <a:solidFill>
                  <a:schemeClr val="bg1"/>
                </a:solidFill>
                <a:latin typeface="Times New Roman" panose="02020603050405020304" pitchFamily="18" charset="0"/>
                <a:cs typeface="Times New Roman" panose="02020603050405020304" pitchFamily="18" charset="0"/>
              </a:rPr>
              <a:t>Đường kính trong của miện</a:t>
            </a:r>
            <a:r>
              <a:rPr lang="en-US" sz="2800" dirty="0" smtClean="0">
                <a:solidFill>
                  <a:schemeClr val="bg1"/>
                </a:solidFill>
                <a:latin typeface="Times New Roman" panose="02020603050405020304" pitchFamily="18" charset="0"/>
                <a:cs typeface="Times New Roman" panose="02020603050405020304" pitchFamily="18" charset="0"/>
              </a:rPr>
              <a:t>g</a:t>
            </a:r>
            <a:r>
              <a:rPr lang="vi-VN" sz="2800" dirty="0" smtClean="0">
                <a:solidFill>
                  <a:schemeClr val="bg1"/>
                </a:solidFill>
                <a:latin typeface="Times New Roman" panose="02020603050405020304" pitchFamily="18" charset="0"/>
                <a:cs typeface="Times New Roman" panose="02020603050405020304" pitchFamily="18" charset="0"/>
              </a:rPr>
              <a:t> cốc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04446" y="2491490"/>
            <a:ext cx="4777450" cy="523220"/>
          </a:xfrm>
          <a:prstGeom prst="rect">
            <a:avLst/>
          </a:prstGeom>
          <a:noFill/>
        </p:spPr>
        <p:txBody>
          <a:bodyPr wrap="square" rtlCol="0">
            <a:spAutoFit/>
          </a:bodyPr>
          <a:lstStyle/>
          <a:p>
            <a:r>
              <a:rPr lang="vi-VN" sz="2800" dirty="0" smtClean="0">
                <a:solidFill>
                  <a:srgbClr val="004376"/>
                </a:solidFill>
                <a:latin typeface="Times New Roman" panose="02020603050405020304" pitchFamily="18" charset="0"/>
                <a:cs typeface="Times New Roman" panose="02020603050405020304" pitchFamily="18" charset="0"/>
              </a:rPr>
              <a:t>Đường kính ngoài của ống </a:t>
            </a:r>
            <a:r>
              <a:rPr lang="en-US" sz="2800" dirty="0" err="1" smtClean="0">
                <a:solidFill>
                  <a:srgbClr val="004376"/>
                </a:solidFill>
                <a:latin typeface="Times New Roman" panose="02020603050405020304" pitchFamily="18" charset="0"/>
                <a:cs typeface="Times New Roman" panose="02020603050405020304" pitchFamily="18" charset="0"/>
              </a:rPr>
              <a:t>nhựa</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25BD4A16-6048-4223-ACD7-E3108532ADA6}"/>
              </a:ext>
            </a:extLst>
          </p:cNvPr>
          <p:cNvSpPr>
            <a:spLocks noChangeArrowheads="1"/>
          </p:cNvSpPr>
          <p:nvPr/>
        </p:nvSpPr>
        <p:spPr bwMode="auto">
          <a:xfrm>
            <a:off x="6519940" y="2530027"/>
            <a:ext cx="2124497"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smtClean="0">
                <a:solidFill>
                  <a:srgbClr val="004376"/>
                </a:solidFill>
                <a:latin typeface="Times New Roman" panose="02020603050405020304" pitchFamily="18" charset="0"/>
                <a:cs typeface="Times New Roman" panose="02020603050405020304" pitchFamily="18" charset="0"/>
              </a:rPr>
              <a:t>Thước thẳng</a:t>
            </a:r>
            <a:endParaRPr lang="en-US" altLang="vi-VN" sz="2800" dirty="0" smtClean="0">
              <a:solidFill>
                <a:srgbClr val="004376"/>
              </a:solidFill>
              <a:latin typeface="Times New Roman" panose="02020603050405020304" pitchFamily="18" charset="0"/>
              <a:cs typeface="Times New Roman" panose="02020603050405020304" pitchFamily="18" charset="0"/>
            </a:endParaRPr>
          </a:p>
          <a:p>
            <a:pPr defTabSz="717164" fontAlgn="base">
              <a:spcBef>
                <a:spcPct val="0"/>
              </a:spcBef>
              <a:spcAft>
                <a:spcPct val="0"/>
              </a:spcAft>
              <a:buNone/>
            </a:pPr>
            <a:r>
              <a:rPr lang="en-US" altLang="vi-VN" sz="2800" dirty="0" smtClean="0">
                <a:solidFill>
                  <a:srgbClr val="004376"/>
                </a:solidFill>
                <a:latin typeface="Times New Roman" panose="02020603050405020304" pitchFamily="18" charset="0"/>
                <a:cs typeface="Times New Roman" panose="02020603050405020304" pitchFamily="18" charset="0"/>
              </a:rPr>
              <a:t>+ com pa</a:t>
            </a:r>
            <a:endParaRPr lang="en-US" altLang="vi-VN" sz="2800" dirty="0">
              <a:solidFill>
                <a:srgbClr val="004376"/>
              </a:solidFill>
              <a:latin typeface="Times New Roman" panose="02020603050405020304" pitchFamily="18" charset="0"/>
              <a:cs typeface="Times New Roman" panose="02020603050405020304" pitchFamily="18" charset="0"/>
            </a:endParaRPr>
          </a:p>
        </p:txBody>
      </p:sp>
      <p:cxnSp>
        <p:nvCxnSpPr>
          <p:cNvPr id="27" name="Elbow Connector 26"/>
          <p:cNvCxnSpPr/>
          <p:nvPr/>
        </p:nvCxnSpPr>
        <p:spPr>
          <a:xfrm rot="16200000" flipV="1">
            <a:off x="5271718" y="-935133"/>
            <a:ext cx="11697" cy="4390079"/>
          </a:xfrm>
          <a:prstGeom prst="bentConnector3">
            <a:avLst>
              <a:gd name="adj1" fmla="val 2054347"/>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325275" y="1249044"/>
            <a:ext cx="2178646" cy="7023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t</a:t>
            </a:r>
            <a:endParaRPr lang="en-US" dirty="0"/>
          </a:p>
        </p:txBody>
      </p:sp>
      <p:sp>
        <p:nvSpPr>
          <p:cNvPr id="33" name="Rectangle 32">
            <a:extLst>
              <a:ext uri="{FF2B5EF4-FFF2-40B4-BE49-F238E27FC236}">
                <a16:creationId xmlns:a16="http://schemas.microsoft.com/office/drawing/2014/main" xmlns="" id="{25BD4A16-6048-4223-ACD7-E3108532ADA6}"/>
              </a:ext>
            </a:extLst>
          </p:cNvPr>
          <p:cNvSpPr>
            <a:spLocks noChangeArrowheads="1"/>
          </p:cNvSpPr>
          <p:nvPr/>
        </p:nvSpPr>
        <p:spPr bwMode="auto">
          <a:xfrm>
            <a:off x="6400097" y="1278701"/>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smtClean="0">
                <a:solidFill>
                  <a:srgbClr val="004376"/>
                </a:solidFill>
                <a:latin typeface="Times New Roman" panose="02020603050405020304" pitchFamily="18" charset="0"/>
                <a:cs typeface="Times New Roman" panose="02020603050405020304" pitchFamily="18" charset="0"/>
              </a:rPr>
              <a:t>Thước kẹp</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4" name="Oval 3"/>
          <p:cNvSpPr/>
          <p:nvPr/>
        </p:nvSpPr>
        <p:spPr>
          <a:xfrm>
            <a:off x="113126" y="1209807"/>
            <a:ext cx="5760089" cy="240526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Elbow Connector 13"/>
          <p:cNvCxnSpPr>
            <a:endCxn id="4" idx="4"/>
          </p:cNvCxnSpPr>
          <p:nvPr/>
        </p:nvCxnSpPr>
        <p:spPr>
          <a:xfrm rot="10800000" flipV="1">
            <a:off x="2993172" y="3014709"/>
            <a:ext cx="3436611" cy="600362"/>
          </a:xfrm>
          <a:prstGeom prst="bentConnector4">
            <a:avLst>
              <a:gd name="adj1" fmla="val 8098"/>
              <a:gd name="adj2" fmla="val 13807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9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97519" y="203897"/>
            <a:ext cx="7581016" cy="620927"/>
            <a:chOff x="871868" y="679371"/>
            <a:chExt cx="7581016" cy="620927"/>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518E"/>
                </a:solidFill>
              </a:endParaRPr>
            </a:p>
          </p:txBody>
        </p:sp>
        <p:sp>
          <p:nvSpPr>
            <p:cNvPr id="4" name="TextBox 3"/>
            <p:cNvSpPr txBox="1"/>
            <p:nvPr/>
          </p:nvSpPr>
          <p:spPr>
            <a:xfrm>
              <a:off x="871868" y="715523"/>
              <a:ext cx="818708" cy="584775"/>
            </a:xfrm>
            <a:prstGeom prst="rect">
              <a:avLst/>
            </a:prstGeom>
            <a:noFill/>
          </p:spPr>
          <p:txBody>
            <a:bodyPr wrap="square" rtlCol="0">
              <a:spAutoFit/>
            </a:bodyPr>
            <a:lstStyle/>
            <a:p>
              <a:pPr algn="ctr"/>
              <a:r>
                <a:rPr lang="en-US" sz="3200" b="1" dirty="0" smtClean="0">
                  <a:solidFill>
                    <a:srgbClr val="00518E"/>
                  </a:solidFill>
                  <a:latin typeface="Times New Roman" panose="02020603050405020304" pitchFamily="18" charset="0"/>
                  <a:cs typeface="Times New Roman" panose="02020603050405020304" pitchFamily="18" charset="0"/>
                </a:rPr>
                <a:t>III</a:t>
              </a:r>
              <a:endParaRPr lang="en-US" sz="3200"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584775"/>
            </a:xfrm>
            <a:prstGeom prst="rect">
              <a:avLst/>
            </a:prstGeom>
            <a:noFill/>
          </p:spPr>
          <p:txBody>
            <a:bodyPr wrap="square" rtlCol="0">
              <a:spAutoFit/>
            </a:bodyPr>
            <a:lstStyle/>
            <a:p>
              <a:r>
                <a:rPr lang="en-US" sz="3200" b="1" dirty="0" smtClean="0">
                  <a:solidFill>
                    <a:srgbClr val="00518E"/>
                  </a:solidFill>
                  <a:latin typeface="Times New Roman" panose="02020603050405020304" pitchFamily="18" charset="0"/>
                  <a:cs typeface="Times New Roman" panose="02020603050405020304" pitchFamily="18" charset="0"/>
                </a:rPr>
                <a:t>CÁCH ĐO CHIỀU DÀI</a:t>
              </a:r>
              <a:endParaRPr lang="en-US" sz="3200" b="1" dirty="0">
                <a:solidFill>
                  <a:srgbClr val="00518E"/>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223134" y="1521895"/>
            <a:ext cx="8137094" cy="2220608"/>
            <a:chOff x="223134" y="1521895"/>
            <a:chExt cx="8137094" cy="2220608"/>
          </a:xfrm>
        </p:grpSpPr>
        <p:sp>
          <p:nvSpPr>
            <p:cNvPr id="12" name="Rounded Rectangle 11"/>
            <p:cNvSpPr/>
            <p:nvPr/>
          </p:nvSpPr>
          <p:spPr>
            <a:xfrm>
              <a:off x="1024856" y="1564651"/>
              <a:ext cx="7335372" cy="2177852"/>
            </a:xfrm>
            <a:prstGeom prst="roundRect">
              <a:avLst/>
            </a:prstGeom>
            <a:noFill/>
            <a:ln>
              <a:solidFill>
                <a:srgbClr val="22B7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3134" y="1521895"/>
              <a:ext cx="2388787" cy="2220608"/>
            </a:xfrm>
            <a:prstGeom prst="ellipse">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3473" y="2298390"/>
              <a:ext cx="1941780" cy="584775"/>
            </a:xfrm>
            <a:prstGeom prst="rect">
              <a:avLst/>
            </a:prstGeom>
            <a:noFill/>
          </p:spPr>
          <p:txBody>
            <a:bodyPr wrap="square" rtlCol="0">
              <a:spAutoFit/>
            </a:bodyPr>
            <a:lstStyle/>
            <a:p>
              <a:r>
                <a:rPr lang="en-US" sz="3200" b="1" dirty="0" err="1" smtClean="0">
                  <a:solidFill>
                    <a:schemeClr val="bg1"/>
                  </a:solidFill>
                  <a:latin typeface="Times New Roman" panose="02020603050405020304" pitchFamily="18" charset="0"/>
                  <a:cs typeface="Times New Roman" panose="02020603050405020304" pitchFamily="18" charset="0"/>
                </a:rPr>
                <a:t>Bước</a:t>
              </a:r>
              <a:r>
                <a:rPr lang="en-US" sz="3200" b="1" dirty="0" smtClean="0">
                  <a:solidFill>
                    <a:schemeClr val="bg1"/>
                  </a:solidFill>
                  <a:latin typeface="Times New Roman" panose="02020603050405020304" pitchFamily="18" charset="0"/>
                  <a:cs typeface="Times New Roman" panose="02020603050405020304" pitchFamily="18" charset="0"/>
                </a:rPr>
                <a:t> 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779060" y="1921539"/>
              <a:ext cx="5333044" cy="1077218"/>
            </a:xfrm>
            <a:prstGeom prst="rect">
              <a:avLst/>
            </a:prstGeom>
            <a:noFill/>
          </p:spPr>
          <p:txBody>
            <a:bodyPr wrap="square" rtlCol="0">
              <a:spAutoFit/>
            </a:bodyPr>
            <a:lstStyle/>
            <a:p>
              <a:r>
                <a:rPr lang="en-US" sz="3200" dirty="0" err="1" smtClean="0">
                  <a:solidFill>
                    <a:srgbClr val="00518E"/>
                  </a:solidFill>
                  <a:latin typeface="Times New Roman" panose="02020603050405020304" pitchFamily="18" charset="0"/>
                  <a:cs typeface="Times New Roman" panose="02020603050405020304" pitchFamily="18" charset="0"/>
                </a:rPr>
                <a:t>Ước</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lượng</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chiều</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dài</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cần</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đo</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để</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chọn</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thước</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đo</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thích</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hợp</a:t>
              </a:r>
              <a:r>
                <a:rPr lang="en-US" sz="3200" dirty="0" smtClean="0">
                  <a:solidFill>
                    <a:srgbClr val="00518E"/>
                  </a:solidFill>
                  <a:latin typeface="Times New Roman" panose="02020603050405020304" pitchFamily="18" charset="0"/>
                  <a:cs typeface="Times New Roman" panose="02020603050405020304" pitchFamily="18" charset="0"/>
                </a:rPr>
                <a:t>.</a:t>
              </a:r>
              <a:endParaRPr lang="en-US" sz="3200" dirty="0">
                <a:solidFill>
                  <a:srgbClr val="00518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168912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1520" y="2728235"/>
            <a:ext cx="7538640" cy="1813084"/>
            <a:chOff x="548640" y="2414727"/>
            <a:chExt cx="7538640" cy="1813084"/>
          </a:xfrm>
        </p:grpSpPr>
        <p:sp>
          <p:nvSpPr>
            <p:cNvPr id="13" name="Rectangle 12"/>
            <p:cNvSpPr/>
            <p:nvPr/>
          </p:nvSpPr>
          <p:spPr>
            <a:xfrm>
              <a:off x="1522230" y="2414727"/>
              <a:ext cx="6565050" cy="1813084"/>
            </a:xfrm>
            <a:prstGeom prst="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5818" y="2942449"/>
              <a:ext cx="1677144" cy="625068"/>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Bước</a:t>
              </a:r>
              <a:r>
                <a:rPr lang="en-US" sz="2800" dirty="0" smtClean="0">
                  <a:solidFill>
                    <a:schemeClr val="bg1"/>
                  </a:solidFill>
                  <a:latin typeface="Times New Roman" panose="02020603050405020304" pitchFamily="18" charset="0"/>
                  <a:cs typeface="Times New Roman" panose="02020603050405020304" pitchFamily="18" charset="0"/>
                </a:rPr>
                <a:t> 2</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385378" y="2467929"/>
              <a:ext cx="5701902" cy="1654593"/>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Đặt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thước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dọc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theo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chiều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dài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cần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vạch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số</a:t>
              </a:r>
              <a:r>
                <a:rPr lang="en-US" sz="2800" dirty="0" smtClean="0">
                  <a:solidFill>
                    <a:schemeClr val="bg1"/>
                  </a:solidFill>
                  <a:latin typeface="Times New Roman" panose="02020603050405020304" pitchFamily="18" charset="0"/>
                  <a:cs typeface="Times New Roman" panose="02020603050405020304" pitchFamily="18" charset="0"/>
                </a:rPr>
                <a:t> 0 </a:t>
              </a:r>
              <a:r>
                <a:rPr lang="en-US" sz="2800" dirty="0" err="1" smtClean="0">
                  <a:solidFill>
                    <a:schemeClr val="bg1"/>
                  </a:solidFill>
                  <a:latin typeface="Times New Roman" panose="02020603050405020304" pitchFamily="18" charset="0"/>
                  <a:cs typeface="Times New Roman" panose="02020603050405020304" pitchFamily="18" charset="0"/>
                </a:rPr>
                <a:t>của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thước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ngang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với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một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đầu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của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vật</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653143" y="444137"/>
            <a:ext cx="7694023" cy="1933303"/>
          </a:xfrm>
          <a:prstGeom prst="rect">
            <a:avLst/>
          </a:prstGeom>
          <a:blipFill>
            <a:blip r:embed="rId2"/>
            <a:stretch>
              <a:fillRect l="-625" t="3488" r="-1253" b="-3488"/>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3507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1520" y="2728235"/>
            <a:ext cx="7661250" cy="1813084"/>
            <a:chOff x="548640" y="2414727"/>
            <a:chExt cx="7661250" cy="1813084"/>
          </a:xfrm>
        </p:grpSpPr>
        <p:sp>
          <p:nvSpPr>
            <p:cNvPr id="13" name="Rectangle 1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5818" y="2942449"/>
              <a:ext cx="1677144" cy="584775"/>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Bước</a:t>
              </a:r>
              <a:r>
                <a:rPr lang="en-US" sz="3200" dirty="0" smtClean="0">
                  <a:solidFill>
                    <a:schemeClr val="bg1"/>
                  </a:solidFill>
                  <a:latin typeface="Times New Roman" panose="02020603050405020304" pitchFamily="18" charset="0"/>
                  <a:cs typeface="Times New Roman" panose="02020603050405020304" pitchFamily="18" charset="0"/>
                </a:rPr>
                <a:t> 3</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507988" y="2727005"/>
              <a:ext cx="5701902" cy="1077218"/>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Mắt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nhìn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theo</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hướng</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vuông</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góc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với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cạnh</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thước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đầu</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kia</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của</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vật</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653143" y="444137"/>
            <a:ext cx="7617017" cy="1933303"/>
          </a:xfrm>
          <a:prstGeom prst="rect">
            <a:avLst/>
          </a:prstGeom>
          <a:blipFill>
            <a:blip r:embed="rId2"/>
            <a:srcRect/>
            <a:stretch>
              <a:fillRect l="-4754" t="-13514" b="-2130"/>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0635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1520" y="2728235"/>
            <a:ext cx="7661250" cy="1813084"/>
            <a:chOff x="548640" y="2414727"/>
            <a:chExt cx="7661250" cy="1813084"/>
          </a:xfrm>
        </p:grpSpPr>
        <p:sp>
          <p:nvSpPr>
            <p:cNvPr id="13" name="Rectangle 1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5818" y="2942449"/>
              <a:ext cx="1677144" cy="584775"/>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Bước</a:t>
              </a:r>
              <a:r>
                <a:rPr lang="en-US" sz="3200" dirty="0" smtClean="0">
                  <a:solidFill>
                    <a:schemeClr val="bg1"/>
                  </a:solidFill>
                  <a:latin typeface="Times New Roman" panose="02020603050405020304" pitchFamily="18" charset="0"/>
                  <a:cs typeface="Times New Roman" panose="02020603050405020304" pitchFamily="18" charset="0"/>
                </a:rPr>
                <a:t> 4</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507988" y="2727005"/>
              <a:ext cx="5701902" cy="1077218"/>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Đọc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kết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quả</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đo</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theo</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vạch</a:t>
              </a:r>
              <a:r>
                <a:rPr lang="en-US" sz="3200" dirty="0" smtClean="0">
                  <a:solidFill>
                    <a:schemeClr val="bg1"/>
                  </a:solidFill>
                  <a:latin typeface="Times New Roman" panose="02020603050405020304" pitchFamily="18" charset="0"/>
                  <a:cs typeface="Times New Roman" panose="02020603050405020304" pitchFamily="18" charset="0"/>
                </a:rPr>
                <a:t> chia </a:t>
              </a:r>
              <a:r>
                <a:rPr lang="en-US" sz="3200" dirty="0" err="1" smtClean="0">
                  <a:solidFill>
                    <a:schemeClr val="bg1"/>
                  </a:solidFill>
                  <a:latin typeface="Times New Roman" panose="02020603050405020304" pitchFamily="18" charset="0"/>
                  <a:cs typeface="Times New Roman" panose="02020603050405020304" pitchFamily="18" charset="0"/>
                </a:rPr>
                <a:t>gần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nhất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với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đầu</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kia</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của</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vật</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653143" y="444137"/>
            <a:ext cx="7617017" cy="193330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4305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247340" y="1829648"/>
            <a:ext cx="1234440" cy="12027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2" name="Oval 11"/>
          <p:cNvSpPr/>
          <p:nvPr/>
        </p:nvSpPr>
        <p:spPr>
          <a:xfrm>
            <a:off x="1448627" y="1463037"/>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3" name="Oval 12"/>
          <p:cNvSpPr/>
          <p:nvPr/>
        </p:nvSpPr>
        <p:spPr>
          <a:xfrm>
            <a:off x="2242571" y="1674933"/>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4" name="Oval 13"/>
          <p:cNvSpPr/>
          <p:nvPr/>
        </p:nvSpPr>
        <p:spPr>
          <a:xfrm>
            <a:off x="831407" y="2064431"/>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5" name="Oval 14"/>
          <p:cNvSpPr/>
          <p:nvPr/>
        </p:nvSpPr>
        <p:spPr>
          <a:xfrm>
            <a:off x="1028793" y="2752868"/>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6" name="Oval 15"/>
          <p:cNvSpPr/>
          <p:nvPr/>
        </p:nvSpPr>
        <p:spPr>
          <a:xfrm>
            <a:off x="1829332" y="3047414"/>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7" name="Oval 16"/>
          <p:cNvSpPr/>
          <p:nvPr/>
        </p:nvSpPr>
        <p:spPr>
          <a:xfrm>
            <a:off x="2465016" y="2446018"/>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grpSp>
        <p:nvGrpSpPr>
          <p:cNvPr id="28" name="Group 27"/>
          <p:cNvGrpSpPr/>
          <p:nvPr/>
        </p:nvGrpSpPr>
        <p:grpSpPr>
          <a:xfrm>
            <a:off x="3653735" y="331034"/>
            <a:ext cx="4677417" cy="4423078"/>
            <a:chOff x="3653735" y="331034"/>
            <a:chExt cx="4677417" cy="4423078"/>
          </a:xfrm>
        </p:grpSpPr>
        <p:sp>
          <p:nvSpPr>
            <p:cNvPr id="11" name="Oval 10"/>
            <p:cNvSpPr/>
            <p:nvPr/>
          </p:nvSpPr>
          <p:spPr>
            <a:xfrm>
              <a:off x="5433936" y="1853534"/>
              <a:ext cx="1234440" cy="1202788"/>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8" name="Oval 17"/>
            <p:cNvSpPr/>
            <p:nvPr/>
          </p:nvSpPr>
          <p:spPr>
            <a:xfrm>
              <a:off x="4419140" y="331034"/>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3" name="Oval 22"/>
            <p:cNvSpPr/>
            <p:nvPr/>
          </p:nvSpPr>
          <p:spPr>
            <a:xfrm>
              <a:off x="6208315" y="536333"/>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4" name="Oval 23"/>
            <p:cNvSpPr/>
            <p:nvPr/>
          </p:nvSpPr>
          <p:spPr>
            <a:xfrm>
              <a:off x="6526567" y="2218648"/>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5" name="Oval 24"/>
            <p:cNvSpPr/>
            <p:nvPr/>
          </p:nvSpPr>
          <p:spPr>
            <a:xfrm>
              <a:off x="4964588" y="3035221"/>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6" name="Oval 25"/>
            <p:cNvSpPr/>
            <p:nvPr/>
          </p:nvSpPr>
          <p:spPr>
            <a:xfrm>
              <a:off x="3653735" y="1881229"/>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grpSp>
      <p:sp>
        <p:nvSpPr>
          <p:cNvPr id="27" name="Oval 26"/>
          <p:cNvSpPr/>
          <p:nvPr/>
        </p:nvSpPr>
        <p:spPr>
          <a:xfrm>
            <a:off x="161605" y="-2106900"/>
            <a:ext cx="8683816" cy="8724247"/>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613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1520" y="2728235"/>
            <a:ext cx="7538640" cy="1813084"/>
            <a:chOff x="548640" y="2414727"/>
            <a:chExt cx="7538640" cy="1813084"/>
          </a:xfrm>
        </p:grpSpPr>
        <p:sp>
          <p:nvSpPr>
            <p:cNvPr id="3" name="Rectangle 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5818" y="2942449"/>
              <a:ext cx="1677144" cy="584775"/>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Bước</a:t>
              </a:r>
              <a:r>
                <a:rPr lang="en-US" sz="3200" dirty="0" smtClean="0">
                  <a:solidFill>
                    <a:schemeClr val="bg1"/>
                  </a:solidFill>
                  <a:latin typeface="Times New Roman" panose="02020603050405020304" pitchFamily="18" charset="0"/>
                  <a:cs typeface="Times New Roman" panose="02020603050405020304" pitchFamily="18" charset="0"/>
                </a:rPr>
                <a:t> 5 </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00140" y="2782660"/>
              <a:ext cx="4335415" cy="1077218"/>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Ghi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kết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quả</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theo</a:t>
              </a:r>
              <a:r>
                <a:rPr lang="en-US" sz="3200" dirty="0" smtClean="0">
                  <a:solidFill>
                    <a:schemeClr val="bg1"/>
                  </a:solidFill>
                  <a:latin typeface="Times New Roman" panose="02020603050405020304" pitchFamily="18" charset="0"/>
                  <a:cs typeface="Times New Roman" panose="02020603050405020304" pitchFamily="18" charset="0"/>
                </a:rPr>
                <a:t> ĐCNN </a:t>
              </a:r>
              <a:r>
                <a:rPr lang="en-US" sz="3200" dirty="0" err="1" smtClean="0">
                  <a:solidFill>
                    <a:schemeClr val="bg1"/>
                  </a:solidFill>
                  <a:latin typeface="Times New Roman" panose="02020603050405020304" pitchFamily="18" charset="0"/>
                  <a:cs typeface="Times New Roman" panose="02020603050405020304" pitchFamily="18" charset="0"/>
                </a:rPr>
                <a:t>của</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thước</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731521" y="418011"/>
            <a:ext cx="7538640" cy="1841863"/>
          </a:xfrm>
          <a:prstGeom prst="rect">
            <a:avLst/>
          </a:prstGeom>
          <a:blipFill>
            <a:blip r:embed="rId2"/>
            <a:stretch>
              <a:fillRect l="-625" t="3488" r="-1253" b="-3488"/>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603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83342" y="651607"/>
            <a:ext cx="1261799" cy="1042724"/>
            <a:chOff x="2068621" y="1371601"/>
            <a:chExt cx="847362" cy="685800"/>
          </a:xfrm>
        </p:grpSpPr>
        <p:sp>
          <p:nvSpPr>
            <p:cNvPr id="3" name="Oval Callout 2"/>
            <p:cNvSpPr/>
            <p:nvPr/>
          </p:nvSpPr>
          <p:spPr>
            <a:xfrm>
              <a:off x="2068621" y="1371601"/>
              <a:ext cx="726141" cy="685800"/>
            </a:xfrm>
            <a:prstGeom prst="wedgeEllipseCallout">
              <a:avLst>
                <a:gd name="adj1" fmla="val 43982"/>
                <a:gd name="adj2" fmla="val 80147"/>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5350" y="1371601"/>
              <a:ext cx="630633" cy="607275"/>
            </a:xfrm>
            <a:prstGeom prst="rect">
              <a:avLst/>
            </a:prstGeom>
            <a:noFill/>
          </p:spPr>
          <p:txBody>
            <a:bodyPr wrap="square" rtlCol="0">
              <a:spAutoFit/>
            </a:bodyPr>
            <a:lstStyle/>
            <a:p>
              <a:r>
                <a:rPr lang="en-US" sz="5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 name="Explosion 2 4"/>
          <p:cNvSpPr/>
          <p:nvPr/>
        </p:nvSpPr>
        <p:spPr>
          <a:xfrm rot="14030342">
            <a:off x="2211277" y="-368694"/>
            <a:ext cx="4893582" cy="5937181"/>
          </a:xfrm>
          <a:prstGeom prst="irregularSeal2">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63703" y="1899922"/>
            <a:ext cx="4335415" cy="1077218"/>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Tại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sao</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cần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ước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lượng</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chiều</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dài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trước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khi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đo</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18648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8963" y="779929"/>
            <a:ext cx="4824680" cy="3361764"/>
          </a:xfrm>
          <a:prstGeom prst="rect">
            <a:avLst/>
          </a:prstGeom>
          <a:blipFill>
            <a:blip r:embed="rId2"/>
            <a:srcRect/>
            <a:stretch>
              <a:fillRect t="-9956" b="-9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736874" y="968188"/>
            <a:ext cx="4988859" cy="3482788"/>
          </a:xfrm>
          <a:prstGeom prst="roundRect">
            <a:avLst/>
          </a:prstGeom>
          <a:no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008530" y="-355860"/>
            <a:ext cx="1035423" cy="877222"/>
            <a:chOff x="2068621" y="1308911"/>
            <a:chExt cx="805517" cy="748490"/>
          </a:xfrm>
        </p:grpSpPr>
        <p:sp>
          <p:nvSpPr>
            <p:cNvPr id="5" name="Oval Callout 4"/>
            <p:cNvSpPr/>
            <p:nvPr/>
          </p:nvSpPr>
          <p:spPr>
            <a:xfrm>
              <a:off x="2068621" y="1371601"/>
              <a:ext cx="726141" cy="685800"/>
            </a:xfrm>
            <a:prstGeom prst="wedgeEllipseCallout">
              <a:avLst>
                <a:gd name="adj1" fmla="val 43982"/>
                <a:gd name="adj2" fmla="val 80147"/>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43505" y="1308911"/>
              <a:ext cx="630633" cy="607275"/>
            </a:xfrm>
            <a:prstGeom prst="rect">
              <a:avLst/>
            </a:prstGeom>
            <a:noFill/>
          </p:spPr>
          <p:txBody>
            <a:bodyPr wrap="square" rtlCol="0">
              <a:spAutoFit/>
            </a:bodyPr>
            <a:lstStyle/>
            <a:p>
              <a:r>
                <a:rPr lang="en-US" sz="5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7" name="TextBox 6"/>
          <p:cNvSpPr txBox="1"/>
          <p:nvPr/>
        </p:nvSpPr>
        <p:spPr>
          <a:xfrm>
            <a:off x="540168" y="1033150"/>
            <a:ext cx="2803508" cy="3108543"/>
          </a:xfrm>
          <a:prstGeom prst="rect">
            <a:avLst/>
          </a:prstGeom>
          <a:noFill/>
        </p:spPr>
        <p:txBody>
          <a:bodyPr wrap="square" rtlCol="0">
            <a:spAutoFit/>
          </a:bodyPr>
          <a:lstStyle/>
          <a:p>
            <a:pPr algn="just"/>
            <a:r>
              <a:rPr lang="en-US" sz="2800" dirty="0" smtClean="0">
                <a:solidFill>
                  <a:schemeClr val="bg2">
                    <a:lumMod val="75000"/>
                  </a:schemeClr>
                </a:solidFill>
                <a:latin typeface="Times New Roman" panose="02020603050405020304" pitchFamily="18" charset="0"/>
                <a:cs typeface="Times New Roman" panose="02020603050405020304" pitchFamily="18" charset="0"/>
              </a:rPr>
              <a:t>Con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hãy</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phân</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tích</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và</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nêu</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nhận</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xét</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về</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cách</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đặt</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mắt</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và</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đặt</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thước</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ở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hình</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bên</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Hãy</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chỉ</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ra</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các</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lỗi</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nếu</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có</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trong</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phép</a:t>
            </a:r>
            <a:r>
              <a:rPr lang="en-US" sz="12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đo</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này</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a:t>
            </a:r>
            <a:endParaRPr lang="en-US" sz="2800" dirty="0">
              <a:solidFill>
                <a:schemeClr val="bg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954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5222" y="643752"/>
            <a:ext cx="8368657" cy="418342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6350">
                <a:solidFill>
                  <a:schemeClr val="tx1"/>
                </a:solidFill>
              </a:ln>
              <a:solidFill>
                <a:srgbClr val="0070C0"/>
              </a:solidFill>
            </a:endParaRPr>
          </a:p>
        </p:txBody>
      </p:sp>
      <p:sp>
        <p:nvSpPr>
          <p:cNvPr id="2" name="TextBox 1"/>
          <p:cNvSpPr txBox="1"/>
          <p:nvPr/>
        </p:nvSpPr>
        <p:spPr>
          <a:xfrm>
            <a:off x="723328" y="120532"/>
            <a:ext cx="10905564" cy="523220"/>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Thực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hành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chiều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dài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dày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quyển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sách</a:t>
            </a:r>
            <a:r>
              <a:rPr lang="en-US" sz="2800" dirty="0" smtClean="0">
                <a:solidFill>
                  <a:srgbClr val="0070C0"/>
                </a:solidFill>
                <a:latin typeface="Times New Roman" panose="02020603050405020304" pitchFamily="18" charset="0"/>
                <a:cs typeface="Times New Roman" panose="02020603050405020304" pitchFamily="18" charset="0"/>
              </a:rPr>
              <a:t> KHTN 6</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05222" y="643752"/>
            <a:ext cx="8081577" cy="3108543"/>
          </a:xfrm>
          <a:prstGeom prst="rect">
            <a:avLst/>
          </a:prstGeom>
          <a:noFill/>
        </p:spPr>
        <p:txBody>
          <a:bodyPr wrap="square" rtlCol="0">
            <a:spAutoFit/>
          </a:bodyPr>
          <a:lstStyle/>
          <a:p>
            <a:pPr algn="ctr"/>
            <a:r>
              <a:rPr lang="en-US" sz="2400" b="1" dirty="0" err="1" smtClean="0">
                <a:solidFill>
                  <a:srgbClr val="0070C0"/>
                </a:solidFill>
                <a:latin typeface="Times New Roman" panose="02020603050405020304" pitchFamily="18" charset="0"/>
                <a:cs typeface="Times New Roman" panose="02020603050405020304" pitchFamily="18" charset="0"/>
              </a:rPr>
              <a:t>Mẫu</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hành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r>
              <a:rPr lang="vi-VN" sz="2400" dirty="0" smtClean="0">
                <a:solidFill>
                  <a:srgbClr val="0070C0"/>
                </a:solidFill>
                <a:latin typeface="Times New Roman" panose="02020603050405020304" pitchFamily="18" charset="0"/>
                <a:cs typeface="Times New Roman" panose="02020603050405020304" pitchFamily="18" charset="0"/>
              </a:rPr>
              <a:t>1</a:t>
            </a:r>
            <a:r>
              <a:rPr lang="vi-VN" sz="2400" dirty="0">
                <a:solidFill>
                  <a:srgbClr val="0070C0"/>
                </a:solidFill>
                <a:latin typeface="Times New Roman" panose="02020603050405020304" pitchFamily="18" charset="0"/>
                <a:cs typeface="Times New Roman" panose="02020603050405020304" pitchFamily="18" charset="0"/>
              </a:rPr>
              <a:t>. Ước lượng chiều dài, độ dày </a:t>
            </a:r>
            <a:r>
              <a:rPr lang="vi-VN" sz="2400" dirty="0" smtClean="0">
                <a:solidFill>
                  <a:srgbClr val="0070C0"/>
                </a:solidFill>
                <a:latin typeface="Times New Roman" panose="02020603050405020304" pitchFamily="18" charset="0"/>
                <a:cs typeface="Times New Roman" panose="02020603050405020304" pitchFamily="18" charset="0"/>
              </a:rPr>
              <a:t>của</a:t>
            </a:r>
            <a:r>
              <a:rPr lang="en-US" sz="2400" dirty="0" smtClean="0">
                <a:solidFill>
                  <a:srgbClr val="0070C0"/>
                </a:solidFill>
                <a:latin typeface="Times New Roman" panose="02020603050405020304" pitchFamily="18" charset="0"/>
                <a:cs typeface="Times New Roman" panose="02020603050405020304" pitchFamily="18" charset="0"/>
              </a:rPr>
              <a:t> </a:t>
            </a:r>
            <a:r>
              <a:rPr lang="vi-VN" sz="2400" i="1" dirty="0" smtClean="0">
                <a:solidFill>
                  <a:srgbClr val="0070C0"/>
                </a:solidFill>
                <a:latin typeface="Times New Roman" panose="02020603050405020304" pitchFamily="18" charset="0"/>
                <a:cs typeface="Times New Roman" panose="02020603050405020304" pitchFamily="18" charset="0"/>
              </a:rPr>
              <a:t>sách:</a:t>
            </a:r>
            <a:r>
              <a:rPr lang="en-US" sz="2400" i="1" dirty="0" smtClean="0">
                <a:solidFill>
                  <a:srgbClr val="0070C0"/>
                </a:solidFill>
                <a:latin typeface="Times New Roman" panose="02020603050405020304" pitchFamily="18" charset="0"/>
                <a:cs typeface="Times New Roman" panose="02020603050405020304" pitchFamily="18" charset="0"/>
              </a:rPr>
              <a:t> </a:t>
            </a:r>
            <a:r>
              <a:rPr lang="it-IT" sz="2400" i="1" dirty="0" smtClean="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2. Chọn dụng cụ đo</a:t>
            </a:r>
            <a:endParaRPr lang="en-US" sz="2400"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 Tên dụng cụ đo: </a:t>
            </a:r>
            <a:endParaRPr lang="en-US" sz="2400" i="1"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 GHĐ: </a:t>
            </a:r>
            <a:r>
              <a:rPr lang="it-IT" sz="2400" i="1" dirty="0">
                <a:solidFill>
                  <a:srgbClr val="0070C0"/>
                </a:solidFill>
                <a:latin typeface="Times New Roman" panose="02020603050405020304" pitchFamily="18" charset="0"/>
                <a:cs typeface="Times New Roman" panose="02020603050405020304" pitchFamily="18" charset="0"/>
              </a:rPr>
              <a:t>.......................... </a:t>
            </a:r>
          </a:p>
          <a:p>
            <a:r>
              <a:rPr lang="vi-VN" sz="2400" i="1" dirty="0">
                <a:solidFill>
                  <a:srgbClr val="0070C0"/>
                </a:solidFill>
                <a:latin typeface="Times New Roman" panose="02020603050405020304" pitchFamily="18" charset="0"/>
                <a:cs typeface="Times New Roman" panose="02020603050405020304" pitchFamily="18" charset="0"/>
              </a:rPr>
              <a:t>+ ĐCNN: </a:t>
            </a:r>
            <a:r>
              <a:rPr lang="it-IT" sz="2400" i="1" dirty="0">
                <a:solidFill>
                  <a:srgbClr val="0070C0"/>
                </a:solidFill>
                <a:latin typeface="Times New Roman" panose="02020603050405020304" pitchFamily="18" charset="0"/>
                <a:cs typeface="Times New Roman" panose="02020603050405020304" pitchFamily="18" charset="0"/>
              </a:rPr>
              <a:t>..........................</a:t>
            </a:r>
            <a:r>
              <a:rPr lang="vi-VN" sz="2400" i="1" dirty="0">
                <a:solidFill>
                  <a:srgbClr val="0070C0"/>
                </a:solidFill>
                <a:latin typeface="Times New Roman" panose="02020603050405020304" pitchFamily="18" charset="0"/>
                <a:cs typeface="Times New Roman" panose="02020603050405020304" pitchFamily="18" charset="0"/>
              </a:rPr>
              <a:t> </a:t>
            </a:r>
            <a:endParaRPr lang="en-US" sz="2400" i="1" dirty="0" smtClean="0">
              <a:solidFill>
                <a:srgbClr val="0070C0"/>
              </a:solidFill>
              <a:latin typeface="Times New Roman" panose="02020603050405020304" pitchFamily="18" charset="0"/>
              <a:cs typeface="Times New Roman" panose="02020603050405020304" pitchFamily="18" charset="0"/>
            </a:endParaRPr>
          </a:p>
          <a:p>
            <a:r>
              <a:rPr lang="vi-VN" sz="2400" i="1" dirty="0" smtClean="0">
                <a:solidFill>
                  <a:srgbClr val="0070C0"/>
                </a:solidFill>
                <a:latin typeface="Times New Roman" panose="02020603050405020304" pitchFamily="18" charset="0"/>
                <a:cs typeface="Times New Roman" panose="02020603050405020304" pitchFamily="18" charset="0"/>
              </a:rPr>
              <a:t>3</a:t>
            </a:r>
            <a:r>
              <a:rPr lang="vi-VN" sz="2400" i="1" dirty="0">
                <a:solidFill>
                  <a:srgbClr val="0070C0"/>
                </a:solidFill>
                <a:latin typeface="Times New Roman" panose="02020603050405020304" pitchFamily="18" charset="0"/>
                <a:cs typeface="Times New Roman" panose="02020603050405020304" pitchFamily="18" charset="0"/>
              </a:rPr>
              <a:t>. Kết quả đo</a:t>
            </a:r>
            <a:endParaRPr lang="en-US" sz="2400" dirty="0">
              <a:solidFill>
                <a:srgbClr val="0070C0"/>
              </a:solidFill>
              <a:latin typeface="Times New Roman" panose="02020603050405020304" pitchFamily="18" charset="0"/>
              <a:cs typeface="Times New Roman" panose="02020603050405020304" pitchFamily="18" charset="0"/>
            </a:endParaRPr>
          </a:p>
          <a:p>
            <a:endParaRPr 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78110760"/>
              </p:ext>
            </p:extLst>
          </p:nvPr>
        </p:nvGraphicFramePr>
        <p:xfrm>
          <a:off x="723326" y="3237191"/>
          <a:ext cx="7793353" cy="1371600"/>
        </p:xfrm>
        <a:graphic>
          <a:graphicData uri="http://schemas.openxmlformats.org/drawingml/2006/table">
            <a:tbl>
              <a:tblPr firstRow="1" bandRow="1">
                <a:tableStyleId>{242A20BD-2505-46DF-82F6-A791D1CCFF51}</a:tableStyleId>
              </a:tblPr>
              <a:tblGrid>
                <a:gridCol w="1671770"/>
                <a:gridCol w="1445571"/>
                <a:gridCol w="1396443"/>
                <a:gridCol w="1333560"/>
                <a:gridCol w="1946009"/>
              </a:tblGrid>
              <a:tr h="399955">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Kết</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quả</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đo</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Lần</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đo</a:t>
                      </a:r>
                      <a:r>
                        <a:rPr lang="en-US" sz="2400" baseline="0" dirty="0" smtClean="0">
                          <a:solidFill>
                            <a:srgbClr val="0070C0"/>
                          </a:solidFill>
                          <a:latin typeface="Times New Roman" panose="02020603050405020304" pitchFamily="18" charset="0"/>
                          <a:cs typeface="Times New Roman" panose="02020603050405020304" pitchFamily="18" charset="0"/>
                        </a:rPr>
                        <a:t> 1</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Lần</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đo</a:t>
                      </a:r>
                      <a:r>
                        <a:rPr lang="en-US" sz="2400" baseline="0" dirty="0" smtClean="0">
                          <a:solidFill>
                            <a:srgbClr val="0070C0"/>
                          </a:solidFill>
                          <a:latin typeface="Times New Roman" panose="02020603050405020304" pitchFamily="18" charset="0"/>
                          <a:cs typeface="Times New Roman" panose="02020603050405020304" pitchFamily="18" charset="0"/>
                        </a:rPr>
                        <a:t> 2</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Lần</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đo</a:t>
                      </a:r>
                      <a:r>
                        <a:rPr lang="en-US" sz="2400" baseline="0" dirty="0" smtClean="0">
                          <a:solidFill>
                            <a:srgbClr val="0070C0"/>
                          </a:solidFill>
                          <a:latin typeface="Times New Roman" panose="02020603050405020304" pitchFamily="18" charset="0"/>
                          <a:cs typeface="Times New Roman" panose="02020603050405020304" pitchFamily="18" charset="0"/>
                        </a:rPr>
                        <a:t> 3</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Giá</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trị</a:t>
                      </a:r>
                      <a:r>
                        <a:rPr lang="en-US" sz="2400" baseline="0" dirty="0" smtClean="0">
                          <a:solidFill>
                            <a:srgbClr val="0070C0"/>
                          </a:solidFill>
                          <a:latin typeface="Times New Roman" panose="02020603050405020304" pitchFamily="18" charset="0"/>
                          <a:cs typeface="Times New Roman" panose="02020603050405020304" pitchFamily="18" charset="0"/>
                        </a:rPr>
                        <a:t> TB</a:t>
                      </a:r>
                      <a:endParaRPr lang="en-US" sz="2400" dirty="0">
                        <a:solidFill>
                          <a:srgbClr val="0070C0"/>
                        </a:solidFill>
                        <a:latin typeface="Times New Roman" panose="02020603050405020304" pitchFamily="18" charset="0"/>
                        <a:cs typeface="Times New Roman" panose="02020603050405020304" pitchFamily="18" charset="0"/>
                      </a:endParaRPr>
                    </a:p>
                  </a:txBody>
                  <a:tcPr/>
                </a:tc>
              </a:tr>
              <a:tr h="399955">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Chiều</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dài</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i="1" dirty="0" smtClean="0">
                          <a:solidFill>
                            <a:srgbClr val="0070C0"/>
                          </a:solidFill>
                          <a:latin typeface="Times New Roman" panose="02020603050405020304" pitchFamily="18" charset="0"/>
                          <a:cs typeface="Times New Roman" panose="02020603050405020304" pitchFamily="18" charset="0"/>
                        </a:rPr>
                        <a:t>l</a:t>
                      </a:r>
                      <a:r>
                        <a:rPr lang="en-US" sz="2400" i="1" baseline="-25000" dirty="0" smtClean="0">
                          <a:solidFill>
                            <a:srgbClr val="0070C0"/>
                          </a:solidFill>
                          <a:latin typeface="Times New Roman" panose="02020603050405020304" pitchFamily="18" charset="0"/>
                          <a:cs typeface="Times New Roman" panose="02020603050405020304" pitchFamily="18" charset="0"/>
                        </a:rPr>
                        <a:t>1</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1" dirty="0" smtClean="0">
                          <a:solidFill>
                            <a:srgbClr val="0070C0"/>
                          </a:solidFill>
                          <a:latin typeface="Times New Roman" panose="02020603050405020304" pitchFamily="18" charset="0"/>
                          <a:cs typeface="Times New Roman" panose="02020603050405020304" pitchFamily="18" charset="0"/>
                        </a:rPr>
                        <a:t>l</a:t>
                      </a:r>
                      <a:r>
                        <a:rPr lang="en-US" sz="2400" i="1" baseline="-25000" dirty="0" smtClean="0">
                          <a:solidFill>
                            <a:srgbClr val="0070C0"/>
                          </a:solidFill>
                          <a:latin typeface="Times New Roman" panose="02020603050405020304" pitchFamily="18" charset="0"/>
                          <a:cs typeface="Times New Roman" panose="02020603050405020304" pitchFamily="18" charset="0"/>
                        </a:rPr>
                        <a:t>2</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smtClean="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i="1" dirty="0" smtClean="0">
                          <a:solidFill>
                            <a:srgbClr val="0070C0"/>
                          </a:solidFill>
                          <a:latin typeface="Times New Roman" panose="02020603050405020304" pitchFamily="18" charset="0"/>
                          <a:cs typeface="Times New Roman" panose="02020603050405020304" pitchFamily="18" charset="0"/>
                        </a:rPr>
                        <a:t>l</a:t>
                      </a:r>
                      <a:r>
                        <a:rPr lang="en-US" sz="2400" i="1" baseline="-25000" dirty="0" smtClean="0">
                          <a:solidFill>
                            <a:srgbClr val="0070C0"/>
                          </a:solidFill>
                          <a:latin typeface="Times New Roman" panose="02020603050405020304" pitchFamily="18" charset="0"/>
                          <a:cs typeface="Times New Roman" panose="02020603050405020304" pitchFamily="18" charset="0"/>
                        </a:rPr>
                        <a:t>3</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1" dirty="0" err="1" smtClean="0">
                          <a:solidFill>
                            <a:srgbClr val="0070C0"/>
                          </a:solidFill>
                          <a:latin typeface="Times New Roman" panose="02020603050405020304" pitchFamily="18" charset="0"/>
                          <a:cs typeface="Times New Roman" panose="02020603050405020304" pitchFamily="18" charset="0"/>
                        </a:rPr>
                        <a:t>l</a:t>
                      </a:r>
                      <a:r>
                        <a:rPr lang="en-US" sz="2400" i="1" baseline="-25000" dirty="0" err="1" smtClean="0">
                          <a:solidFill>
                            <a:srgbClr val="0070C0"/>
                          </a:solidFill>
                          <a:latin typeface="Times New Roman" panose="02020603050405020304" pitchFamily="18" charset="0"/>
                          <a:cs typeface="Times New Roman" panose="02020603050405020304" pitchFamily="18" charset="0"/>
                        </a:rPr>
                        <a:t>TB</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smtClean="0">
                        <a:solidFill>
                          <a:srgbClr val="0070C0"/>
                        </a:solidFill>
                        <a:latin typeface="Times New Roman" panose="02020603050405020304" pitchFamily="18" charset="0"/>
                        <a:cs typeface="Times New Roman" panose="02020603050405020304" pitchFamily="18" charset="0"/>
                      </a:endParaRPr>
                    </a:p>
                  </a:txBody>
                  <a:tcPr/>
                </a:tc>
              </a:tr>
              <a:tr h="399955">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Độ</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dày</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baseline="0" dirty="0" smtClean="0">
                          <a:solidFill>
                            <a:srgbClr val="0070C0"/>
                          </a:solidFill>
                          <a:latin typeface="Times New Roman" panose="02020603050405020304" pitchFamily="18" charset="0"/>
                          <a:cs typeface="Times New Roman" panose="02020603050405020304" pitchFamily="18" charset="0"/>
                        </a:rPr>
                        <a:t>d</a:t>
                      </a:r>
                      <a:r>
                        <a:rPr lang="en-US" sz="2400" i="1" baseline="-25000" dirty="0" smtClean="0">
                          <a:solidFill>
                            <a:srgbClr val="0070C0"/>
                          </a:solidFill>
                          <a:latin typeface="Times New Roman" panose="02020603050405020304" pitchFamily="18" charset="0"/>
                          <a:cs typeface="Times New Roman" panose="02020603050405020304" pitchFamily="18" charset="0"/>
                        </a:rPr>
                        <a:t>1</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smtClean="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dirty="0" smtClean="0">
                          <a:solidFill>
                            <a:srgbClr val="0070C0"/>
                          </a:solidFill>
                          <a:latin typeface="Times New Roman" panose="02020603050405020304" pitchFamily="18" charset="0"/>
                          <a:cs typeface="Times New Roman" panose="02020603050405020304" pitchFamily="18" charset="0"/>
                        </a:rPr>
                        <a:t>d</a:t>
                      </a:r>
                      <a:r>
                        <a:rPr lang="en-US" sz="2400" i="1" baseline="-25000" dirty="0" smtClean="0">
                          <a:solidFill>
                            <a:srgbClr val="0070C0"/>
                          </a:solidFill>
                          <a:latin typeface="Times New Roman" panose="02020603050405020304" pitchFamily="18" charset="0"/>
                          <a:cs typeface="Times New Roman" panose="02020603050405020304" pitchFamily="18" charset="0"/>
                        </a:rPr>
                        <a:t>2</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smtClean="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dirty="0" smtClean="0">
                          <a:solidFill>
                            <a:srgbClr val="0070C0"/>
                          </a:solidFill>
                          <a:latin typeface="Times New Roman" panose="02020603050405020304" pitchFamily="18" charset="0"/>
                          <a:cs typeface="Times New Roman" panose="02020603050405020304" pitchFamily="18" charset="0"/>
                        </a:rPr>
                        <a:t>d</a:t>
                      </a:r>
                      <a:r>
                        <a:rPr lang="en-US" sz="2400" i="1" baseline="-25000" dirty="0" smtClean="0">
                          <a:solidFill>
                            <a:srgbClr val="0070C0"/>
                          </a:solidFill>
                          <a:latin typeface="Times New Roman" panose="02020603050405020304" pitchFamily="18" charset="0"/>
                          <a:cs typeface="Times New Roman" panose="02020603050405020304" pitchFamily="18" charset="0"/>
                        </a:rPr>
                        <a:t>3</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smtClean="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dirty="0" err="1" smtClean="0">
                          <a:solidFill>
                            <a:srgbClr val="0070C0"/>
                          </a:solidFill>
                          <a:latin typeface="Times New Roman" panose="02020603050405020304" pitchFamily="18" charset="0"/>
                          <a:cs typeface="Times New Roman" panose="02020603050405020304" pitchFamily="18" charset="0"/>
                        </a:rPr>
                        <a:t>d</a:t>
                      </a:r>
                      <a:r>
                        <a:rPr lang="en-US" sz="2400" i="1" baseline="-25000" dirty="0" err="1" smtClean="0">
                          <a:solidFill>
                            <a:srgbClr val="0070C0"/>
                          </a:solidFill>
                          <a:latin typeface="Times New Roman" panose="02020603050405020304" pitchFamily="18" charset="0"/>
                          <a:cs typeface="Times New Roman" panose="02020603050405020304" pitchFamily="18" charset="0"/>
                        </a:rPr>
                        <a:t>TB</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smtClean="0">
                        <a:solidFill>
                          <a:srgbClr val="0070C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756572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1854" y="150734"/>
            <a:ext cx="7581016" cy="954107"/>
            <a:chOff x="871868" y="679371"/>
            <a:chExt cx="7581016" cy="954107"/>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III</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954107"/>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VẬN DỤNG CÁCH ĐO CHIỀU DÀI VÀO ĐO THỂ TÍCH</a:t>
              </a:r>
              <a:endParaRPr lang="en-US" sz="2800" b="1" dirty="0">
                <a:solidFill>
                  <a:srgbClr val="00518E"/>
                </a:solidFill>
                <a:latin typeface="Times New Roman" panose="02020603050405020304" pitchFamily="18" charset="0"/>
                <a:cs typeface="Times New Roman" panose="02020603050405020304" pitchFamily="18" charset="0"/>
              </a:endParaRPr>
            </a:p>
          </p:txBody>
        </p:sp>
      </p:grpSp>
      <p:sp>
        <p:nvSpPr>
          <p:cNvPr id="6" name="TextBox 5"/>
          <p:cNvSpPr txBox="1"/>
          <p:nvPr/>
        </p:nvSpPr>
        <p:spPr>
          <a:xfrm>
            <a:off x="857548" y="1264329"/>
            <a:ext cx="7423618" cy="523220"/>
          </a:xfrm>
          <a:prstGeom prst="rect">
            <a:avLst/>
          </a:prstGeom>
          <a:noFill/>
        </p:spPr>
        <p:txBody>
          <a:bodyPr wrap="square" rtlCol="0">
            <a:spAutoFit/>
          </a:bodyPr>
          <a:lstStyle/>
          <a:p>
            <a:pPr algn="just"/>
            <a:r>
              <a:rPr lang="en-US" sz="2800" dirty="0" smtClean="0">
                <a:solidFill>
                  <a:srgbClr val="004376"/>
                </a:solidFill>
                <a:latin typeface="Times New Roman" panose="02020603050405020304" pitchFamily="18" charset="0"/>
                <a:cs typeface="Times New Roman" panose="02020603050405020304" pitchFamily="18" charset="0"/>
              </a:rPr>
              <a:t>Con </a:t>
            </a:r>
            <a:r>
              <a:rPr lang="en-US" sz="2800" dirty="0" err="1" smtClean="0">
                <a:solidFill>
                  <a:srgbClr val="004376"/>
                </a:solidFill>
                <a:latin typeface="Times New Roman" panose="02020603050405020304" pitchFamily="18" charset="0"/>
                <a:cs typeface="Times New Roman" panose="02020603050405020304" pitchFamily="18" charset="0"/>
              </a:rPr>
              <a:t>hãy</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kể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tên</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các</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đơn</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vị</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tích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mà</a:t>
            </a:r>
            <a:r>
              <a:rPr lang="en-US" sz="2800" dirty="0" smtClean="0">
                <a:solidFill>
                  <a:srgbClr val="004376"/>
                </a:solidFill>
                <a:latin typeface="Times New Roman" panose="02020603050405020304" pitchFamily="18" charset="0"/>
                <a:cs typeface="Times New Roman" panose="02020603050405020304" pitchFamily="18" charset="0"/>
              </a:rPr>
              <a:t> con </a:t>
            </a:r>
            <a:r>
              <a:rPr lang="en-US" sz="2800" dirty="0" err="1" smtClean="0">
                <a:solidFill>
                  <a:srgbClr val="004376"/>
                </a:solidFill>
                <a:latin typeface="Times New Roman" panose="02020603050405020304" pitchFamily="18" charset="0"/>
                <a:cs typeface="Times New Roman" panose="02020603050405020304" pitchFamily="18" charset="0"/>
              </a:rPr>
              <a:t>biết</a:t>
            </a:r>
            <a:r>
              <a:rPr lang="en-US" sz="2800" dirty="0" smtClean="0">
                <a:solidFill>
                  <a:srgbClr val="004376"/>
                </a:solidFill>
                <a:latin typeface="Times New Roman" panose="02020603050405020304" pitchFamily="18" charset="0"/>
                <a:cs typeface="Times New Roman" panose="02020603050405020304" pitchFamily="18" charset="0"/>
              </a:rPr>
              <a:t>?</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19252" y="1947037"/>
            <a:ext cx="7423618" cy="954107"/>
          </a:xfrm>
          <a:prstGeom prst="rect">
            <a:avLst/>
          </a:prstGeom>
          <a:noFill/>
        </p:spPr>
        <p:txBody>
          <a:bodyPr wrap="square" rtlCol="0">
            <a:spAutoFit/>
          </a:bodyPr>
          <a:lstStyle/>
          <a:p>
            <a:pPr algn="just"/>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Đơn</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vị</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tích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thường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dùng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là</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mét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khối</a:t>
            </a:r>
            <a:r>
              <a:rPr lang="en-US" sz="2800" dirty="0" smtClean="0">
                <a:solidFill>
                  <a:srgbClr val="004376"/>
                </a:solidFill>
                <a:latin typeface="Times New Roman" panose="02020603050405020304" pitchFamily="18" charset="0"/>
                <a:cs typeface="Times New Roman" panose="02020603050405020304" pitchFamily="18" charset="0"/>
              </a:rPr>
              <a:t> (m</a:t>
            </a:r>
            <a:r>
              <a:rPr lang="en-US" sz="2800" baseline="30000" dirty="0" smtClean="0">
                <a:solidFill>
                  <a:srgbClr val="004376"/>
                </a:solidFill>
                <a:latin typeface="Times New Roman" panose="02020603050405020304" pitchFamily="18" charset="0"/>
                <a:cs typeface="Times New Roman" panose="02020603050405020304" pitchFamily="18" charset="0"/>
              </a:rPr>
              <a:t>3</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lít</a:t>
            </a:r>
            <a:r>
              <a:rPr lang="en-US" sz="2800" dirty="0" smtClean="0">
                <a:solidFill>
                  <a:srgbClr val="004376"/>
                </a:solidFill>
                <a:latin typeface="Times New Roman" panose="02020603050405020304" pitchFamily="18" charset="0"/>
                <a:cs typeface="Times New Roman" panose="02020603050405020304" pitchFamily="18" charset="0"/>
              </a:rPr>
              <a:t> (L)</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39754" y="2789233"/>
            <a:ext cx="7423618" cy="523220"/>
          </a:xfrm>
          <a:prstGeom prst="rect">
            <a:avLst/>
          </a:prstGeom>
          <a:noFill/>
        </p:spPr>
        <p:txBody>
          <a:bodyPr wrap="square" rtlCol="0">
            <a:spAutoFit/>
          </a:bodyPr>
          <a:lstStyle/>
          <a:p>
            <a:pPr algn="just"/>
            <a:r>
              <a:rPr lang="en-US" sz="2800" dirty="0" smtClean="0">
                <a:solidFill>
                  <a:srgbClr val="004376"/>
                </a:solidFill>
                <a:latin typeface="Times New Roman" panose="02020603050405020304" pitchFamily="18" charset="0"/>
                <a:cs typeface="Times New Roman" panose="02020603050405020304" pitchFamily="18" charset="0"/>
              </a:rPr>
              <a:t> 1 m</a:t>
            </a:r>
            <a:r>
              <a:rPr lang="en-US" sz="2800" baseline="30000" dirty="0" smtClean="0">
                <a:solidFill>
                  <a:srgbClr val="004376"/>
                </a:solidFill>
                <a:latin typeface="Times New Roman" panose="02020603050405020304" pitchFamily="18" charset="0"/>
                <a:cs typeface="Times New Roman" panose="02020603050405020304" pitchFamily="18" charset="0"/>
              </a:rPr>
              <a:t>3 </a:t>
            </a:r>
            <a:r>
              <a:rPr lang="en-US" sz="2800" dirty="0" smtClean="0">
                <a:solidFill>
                  <a:srgbClr val="004376"/>
                </a:solidFill>
                <a:latin typeface="Times New Roman" panose="02020603050405020304" pitchFamily="18" charset="0"/>
                <a:cs typeface="Times New Roman" panose="02020603050405020304" pitchFamily="18" charset="0"/>
              </a:rPr>
              <a:t>= 1000L</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39754" y="3176045"/>
            <a:ext cx="7423618" cy="523220"/>
          </a:xfrm>
          <a:prstGeom prst="rect">
            <a:avLst/>
          </a:prstGeom>
          <a:noFill/>
        </p:spPr>
        <p:txBody>
          <a:bodyPr wrap="square" rtlCol="0">
            <a:spAutoFit/>
          </a:bodyPr>
          <a:lstStyle/>
          <a:p>
            <a:pPr algn="just"/>
            <a:r>
              <a:rPr lang="en-US" sz="2800" dirty="0">
                <a:solidFill>
                  <a:srgbClr val="004376"/>
                </a:solidFill>
                <a:latin typeface="Times New Roman" panose="02020603050405020304" pitchFamily="18" charset="0"/>
                <a:cs typeface="Times New Roman" panose="02020603050405020304" pitchFamily="18" charset="0"/>
              </a:rPr>
              <a:t> </a:t>
            </a:r>
            <a:r>
              <a:rPr lang="en-US" sz="2800" dirty="0" smtClean="0">
                <a:solidFill>
                  <a:srgbClr val="004376"/>
                </a:solidFill>
                <a:latin typeface="Times New Roman" panose="02020603050405020304" pitchFamily="18" charset="0"/>
                <a:cs typeface="Times New Roman" panose="02020603050405020304" pitchFamily="18" charset="0"/>
              </a:rPr>
              <a:t>1mL = 1 cm</a:t>
            </a:r>
            <a:r>
              <a:rPr lang="en-US" sz="2800" baseline="30000" dirty="0" smtClean="0">
                <a:solidFill>
                  <a:srgbClr val="004376"/>
                </a:solidFill>
                <a:latin typeface="Times New Roman" panose="02020603050405020304" pitchFamily="18" charset="0"/>
                <a:cs typeface="Times New Roman" panose="02020603050405020304" pitchFamily="18" charset="0"/>
              </a:rPr>
              <a:t>3</a:t>
            </a:r>
            <a:endParaRPr lang="en-US" sz="2800"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4468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660241" y="903795"/>
            <a:ext cx="2690037" cy="366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68181" y="318032"/>
            <a:ext cx="7423618" cy="523220"/>
          </a:xfrm>
          <a:prstGeom prst="rect">
            <a:avLst/>
          </a:prstGeom>
          <a:noFill/>
        </p:spPr>
        <p:txBody>
          <a:bodyPr wrap="square" rtlCol="0">
            <a:spAutoFit/>
          </a:bodyPr>
          <a:lstStyle/>
          <a:p>
            <a:pPr algn="just"/>
            <a:r>
              <a:rPr lang="en-US" sz="2800" dirty="0" err="1" smtClean="0">
                <a:solidFill>
                  <a:srgbClr val="004376"/>
                </a:solidFill>
                <a:latin typeface="Times New Roman" panose="02020603050405020304" pitchFamily="18" charset="0"/>
                <a:cs typeface="Times New Roman" panose="02020603050405020304" pitchFamily="18" charset="0"/>
              </a:rPr>
              <a:t>Hãy</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dựa</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H</a:t>
            </a:r>
            <a:r>
              <a:rPr lang="en-US" sz="2800" dirty="0" err="1" smtClean="0">
                <a:solidFill>
                  <a:srgbClr val="004376"/>
                </a:solidFill>
                <a:latin typeface="Times New Roman" panose="02020603050405020304" pitchFamily="18" charset="0"/>
                <a:cs typeface="Times New Roman" panose="02020603050405020304" pitchFamily="18" charset="0"/>
              </a:rPr>
              <a:t>ình</a:t>
            </a:r>
            <a:r>
              <a:rPr lang="en-US" sz="2800" dirty="0" smtClean="0">
                <a:solidFill>
                  <a:srgbClr val="004376"/>
                </a:solidFill>
                <a:latin typeface="Times New Roman" panose="02020603050405020304" pitchFamily="18" charset="0"/>
                <a:cs typeface="Times New Roman" panose="02020603050405020304" pitchFamily="18" charset="0"/>
              </a:rPr>
              <a:t> 5.4 </a:t>
            </a:r>
            <a:r>
              <a:rPr lang="en-US" sz="2800" dirty="0" err="1" smtClean="0">
                <a:solidFill>
                  <a:srgbClr val="004376"/>
                </a:solidFill>
                <a:latin typeface="Times New Roman" panose="02020603050405020304" pitchFamily="18" charset="0"/>
                <a:cs typeface="Times New Roman" panose="02020603050405020304" pitchFamily="18" charset="0"/>
              </a:rPr>
              <a:t>để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mô</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tả</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cách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tích</a:t>
            </a:r>
            <a:r>
              <a:rPr lang="en-US" sz="2800" dirty="0" smtClean="0">
                <a:solidFill>
                  <a:srgbClr val="004376"/>
                </a:solidFill>
                <a:latin typeface="Times New Roman" panose="02020603050405020304" pitchFamily="18" charset="0"/>
                <a:cs typeface="Times New Roman" panose="02020603050405020304" pitchFamily="18" charset="0"/>
              </a:rPr>
              <a:t>?</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80833" y="1637414"/>
            <a:ext cx="2608666" cy="1384995"/>
          </a:xfrm>
          <a:prstGeom prst="rect">
            <a:avLst/>
          </a:prstGeom>
          <a:noFill/>
        </p:spPr>
        <p:txBody>
          <a:bodyPr wrap="square" rtlCol="0">
            <a:spAutoFit/>
          </a:bodyPr>
          <a:lstStyle/>
          <a:p>
            <a:pPr algn="just"/>
            <a:r>
              <a:rPr lang="en-US" sz="2800" dirty="0" err="1" smtClean="0">
                <a:solidFill>
                  <a:srgbClr val="004376"/>
                </a:solidFill>
                <a:latin typeface="Times New Roman" panose="02020603050405020304" pitchFamily="18" charset="0"/>
                <a:cs typeface="Times New Roman" panose="02020603050405020304" pitchFamily="18" charset="0"/>
              </a:rPr>
              <a:t>Vật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rắn</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không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thấm</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nước</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bỏ</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lọt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bình</a:t>
            </a:r>
            <a:r>
              <a:rPr lang="en-US" sz="2800" dirty="0" smtClean="0">
                <a:solidFill>
                  <a:srgbClr val="004376"/>
                </a:solidFill>
                <a:latin typeface="Times New Roman" panose="02020603050405020304" pitchFamily="18" charset="0"/>
                <a:cs typeface="Times New Roman" panose="02020603050405020304" pitchFamily="18" charset="0"/>
              </a:rPr>
              <a:t> chia </a:t>
            </a:r>
            <a:r>
              <a:rPr lang="en-US" sz="2800" dirty="0" err="1" smtClean="0">
                <a:solidFill>
                  <a:srgbClr val="004376"/>
                </a:solidFill>
                <a:latin typeface="Times New Roman" panose="02020603050405020304" pitchFamily="18" charset="0"/>
                <a:cs typeface="Times New Roman" panose="02020603050405020304" pitchFamily="18" charset="0"/>
              </a:rPr>
              <a:t>độ</a:t>
            </a:r>
            <a:endParaRPr lang="en-US" sz="2800" dirty="0">
              <a:solidFill>
                <a:srgbClr val="004376"/>
              </a:solidFill>
              <a:latin typeface="Times New Roman" panose="02020603050405020304" pitchFamily="18" charset="0"/>
              <a:cs typeface="Times New Roman" panose="02020603050405020304" pitchFamily="18" charset="0"/>
            </a:endParaRPr>
          </a:p>
        </p:txBody>
      </p:sp>
      <p:pic>
        <p:nvPicPr>
          <p:cNvPr id="4" name="Picture 4" descr="Do_the_tich_vat_ran_khong_tham_nuoc_bang_binh_chia_do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127" y="1270347"/>
            <a:ext cx="1945890" cy="290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6164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660241" y="680511"/>
            <a:ext cx="2690037" cy="366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o_the_tich_vat_ran_khong_tham_nuoc_bang_binh_chia_do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314" y="949402"/>
            <a:ext cx="1945890" cy="290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163678" y="445559"/>
            <a:ext cx="54965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smtClean="0">
                <a:solidFill>
                  <a:srgbClr val="004376"/>
                </a:solidFill>
                <a:latin typeface="Times New Roman" panose="02020603050405020304" pitchFamily="18" charset="0"/>
                <a:cs typeface="Times New Roman" panose="02020603050405020304" pitchFamily="18" charset="0"/>
              </a:rPr>
              <a:t>Bước</a:t>
            </a:r>
            <a:r>
              <a:rPr lang="en-US" sz="2800" dirty="0" smtClean="0">
                <a:solidFill>
                  <a:srgbClr val="004376"/>
                </a:solidFill>
                <a:latin typeface="Times New Roman" panose="02020603050405020304" pitchFamily="18" charset="0"/>
                <a:cs typeface="Times New Roman" panose="02020603050405020304" pitchFamily="18" charset="0"/>
              </a:rPr>
              <a:t> 1: </a:t>
            </a:r>
            <a:r>
              <a:rPr lang="en-US" sz="2800" dirty="0" err="1" smtClean="0">
                <a:solidFill>
                  <a:srgbClr val="004376"/>
                </a:solidFill>
                <a:latin typeface="Times New Roman" panose="02020603050405020304" pitchFamily="18" charset="0"/>
                <a:cs typeface="Times New Roman" panose="02020603050405020304" pitchFamily="18" charset="0"/>
              </a:rPr>
              <a:t>Đổ</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nước</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bình</a:t>
            </a:r>
            <a:r>
              <a:rPr lang="en-US" sz="2800" dirty="0" smtClean="0">
                <a:solidFill>
                  <a:srgbClr val="004376"/>
                </a:solidFill>
                <a:latin typeface="Times New Roman" panose="02020603050405020304" pitchFamily="18" charset="0"/>
                <a:cs typeface="Times New Roman" panose="02020603050405020304" pitchFamily="18" charset="0"/>
              </a:rPr>
              <a:t> chia </a:t>
            </a:r>
            <a:r>
              <a:rPr lang="en-US" sz="2800" dirty="0" err="1" smtClean="0">
                <a:solidFill>
                  <a:srgbClr val="004376"/>
                </a:solidFill>
                <a:latin typeface="Times New Roman" panose="02020603050405020304" pitchFamily="18" charset="0"/>
                <a:cs typeface="Times New Roman" panose="02020603050405020304" pitchFamily="18" charset="0"/>
              </a:rPr>
              <a:t>độ</a:t>
            </a:r>
            <a:r>
              <a:rPr lang="en-US" sz="2800" dirty="0" smtClean="0">
                <a:solidFill>
                  <a:srgbClr val="004376"/>
                </a:solidFill>
                <a:latin typeface="Times New Roman" panose="02020603050405020304" pitchFamily="18" charset="0"/>
                <a:cs typeface="Times New Roman" panose="02020603050405020304" pitchFamily="18" charset="0"/>
              </a:rPr>
              <a:t> (V</a:t>
            </a:r>
            <a:r>
              <a:rPr lang="en-US" sz="2800" baseline="-25000" dirty="0" smtClean="0">
                <a:solidFill>
                  <a:srgbClr val="004376"/>
                </a:solidFill>
                <a:latin typeface="Times New Roman" panose="02020603050405020304" pitchFamily="18" charset="0"/>
                <a:cs typeface="Times New Roman" panose="02020603050405020304" pitchFamily="18" charset="0"/>
              </a:rPr>
              <a:t>1</a:t>
            </a:r>
            <a:r>
              <a:rPr lang="en-US" sz="2800" dirty="0" smtClean="0">
                <a:solidFill>
                  <a:srgbClr val="004376"/>
                </a:solidFill>
                <a:latin typeface="Times New Roman" panose="02020603050405020304" pitchFamily="18" charset="0"/>
                <a:cs typeface="Times New Roman" panose="02020603050405020304" pitchFamily="18" charset="0"/>
              </a:rPr>
              <a:t>) </a:t>
            </a:r>
          </a:p>
        </p:txBody>
      </p:sp>
      <p:sp>
        <p:nvSpPr>
          <p:cNvPr id="7" name="Text Box 8"/>
          <p:cNvSpPr txBox="1">
            <a:spLocks noChangeArrowheads="1"/>
          </p:cNvSpPr>
          <p:nvPr/>
        </p:nvSpPr>
        <p:spPr bwMode="auto">
          <a:xfrm>
            <a:off x="163678" y="1352916"/>
            <a:ext cx="5029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smtClean="0">
                <a:solidFill>
                  <a:srgbClr val="004376"/>
                </a:solidFill>
                <a:latin typeface="Times New Roman" panose="02020603050405020304" pitchFamily="18" charset="0"/>
                <a:cs typeface="Times New Roman" panose="02020603050405020304" pitchFamily="18" charset="0"/>
              </a:rPr>
              <a:t>Bước</a:t>
            </a:r>
            <a:r>
              <a:rPr lang="en-US" sz="2800" dirty="0" smtClean="0">
                <a:solidFill>
                  <a:srgbClr val="004376"/>
                </a:solidFill>
                <a:latin typeface="Times New Roman" panose="02020603050405020304" pitchFamily="18" charset="0"/>
                <a:cs typeface="Times New Roman" panose="02020603050405020304" pitchFamily="18" charset="0"/>
              </a:rPr>
              <a:t> 2: </a:t>
            </a:r>
            <a:r>
              <a:rPr lang="en-US" sz="2800" dirty="0" err="1" smtClean="0">
                <a:solidFill>
                  <a:srgbClr val="004376"/>
                </a:solidFill>
                <a:latin typeface="Times New Roman" panose="02020603050405020304" pitchFamily="18" charset="0"/>
                <a:cs typeface="Times New Roman" panose="02020603050405020304" pitchFamily="18" charset="0"/>
              </a:rPr>
              <a:t>Thả</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vật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cần</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tích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bình</a:t>
            </a:r>
            <a:r>
              <a:rPr lang="en-US" sz="2800" dirty="0" smtClean="0">
                <a:solidFill>
                  <a:srgbClr val="004376"/>
                </a:solidFill>
                <a:latin typeface="Times New Roman" panose="02020603050405020304" pitchFamily="18" charset="0"/>
                <a:cs typeface="Times New Roman" panose="02020603050405020304" pitchFamily="18" charset="0"/>
              </a:rPr>
              <a:t> chia </a:t>
            </a:r>
            <a:r>
              <a:rPr lang="en-US" sz="2800" dirty="0" err="1" smtClean="0">
                <a:solidFill>
                  <a:srgbClr val="004376"/>
                </a:solidFill>
                <a:latin typeface="Times New Roman" panose="02020603050405020304" pitchFamily="18" charset="0"/>
                <a:cs typeface="Times New Roman" panose="02020603050405020304" pitchFamily="18" charset="0"/>
              </a:rPr>
              <a:t>độ</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thì</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mực</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chất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lỏng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trong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bình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là</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a:solidFill>
                  <a:srgbClr val="004376"/>
                </a:solidFill>
                <a:latin typeface="Times New Roman" panose="02020603050405020304" pitchFamily="18" charset="0"/>
                <a:cs typeface="Times New Roman" panose="02020603050405020304" pitchFamily="18" charset="0"/>
              </a:rPr>
              <a:t>V</a:t>
            </a:r>
            <a:r>
              <a:rPr lang="en-US" sz="2800" baseline="-25000" dirty="0">
                <a:solidFill>
                  <a:srgbClr val="004376"/>
                </a:solidFill>
                <a:latin typeface="Times New Roman" panose="02020603050405020304" pitchFamily="18" charset="0"/>
                <a:cs typeface="Times New Roman" panose="02020603050405020304" pitchFamily="18" charset="0"/>
              </a:rPr>
              <a:t>2</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smtClean="0">
                <a:solidFill>
                  <a:srgbClr val="004376"/>
                </a:solidFill>
                <a:latin typeface="Times New Roman" panose="02020603050405020304" pitchFamily="18" charset="0"/>
                <a:cs typeface="Times New Roman" panose="02020603050405020304" pitchFamily="18" charset="0"/>
              </a:rPr>
              <a:t>200c</a:t>
            </a:r>
            <a:r>
              <a:rPr lang="en-US" sz="2800" baseline="30000" dirty="0" smtClean="0">
                <a:solidFill>
                  <a:srgbClr val="004376"/>
                </a:solidFill>
                <a:latin typeface="Times New Roman" panose="02020603050405020304" pitchFamily="18" charset="0"/>
                <a:cs typeface="Times New Roman" panose="02020603050405020304" pitchFamily="18" charset="0"/>
              </a:rPr>
              <a:t>3</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8" name="Text Box 9"/>
          <p:cNvSpPr txBox="1">
            <a:spLocks noChangeArrowheads="1"/>
          </p:cNvSpPr>
          <p:nvPr/>
        </p:nvSpPr>
        <p:spPr bwMode="auto">
          <a:xfrm>
            <a:off x="163678" y="2903780"/>
            <a:ext cx="502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smtClean="0">
                <a:solidFill>
                  <a:srgbClr val="004376"/>
                </a:solidFill>
                <a:latin typeface="Times New Roman" panose="02020603050405020304" pitchFamily="18" charset="0"/>
                <a:cs typeface="Times New Roman" panose="02020603050405020304" pitchFamily="18" charset="0"/>
              </a:rPr>
              <a:t>Bước</a:t>
            </a:r>
            <a:r>
              <a:rPr lang="en-US" sz="2800" dirty="0" smtClean="0">
                <a:solidFill>
                  <a:srgbClr val="004376"/>
                </a:solidFill>
                <a:latin typeface="Times New Roman" panose="02020603050405020304" pitchFamily="18" charset="0"/>
                <a:cs typeface="Times New Roman" panose="02020603050405020304" pitchFamily="18" charset="0"/>
              </a:rPr>
              <a:t> 3: </a:t>
            </a:r>
            <a:r>
              <a:rPr lang="en-US" sz="2800" dirty="0" err="1" smtClean="0">
                <a:solidFill>
                  <a:srgbClr val="004376"/>
                </a:solidFill>
                <a:latin typeface="Times New Roman" panose="02020603050405020304" pitchFamily="18" charset="0"/>
                <a:cs typeface="Times New Roman" panose="02020603050405020304" pitchFamily="18" charset="0"/>
              </a:rPr>
              <a:t>Tính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tích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của</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vật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bằng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cách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lấy</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a:solidFill>
                  <a:srgbClr val="004376"/>
                </a:solidFill>
                <a:latin typeface="Times New Roman" panose="02020603050405020304" pitchFamily="18" charset="0"/>
                <a:cs typeface="Times New Roman" panose="02020603050405020304" pitchFamily="18" charset="0"/>
              </a:rPr>
              <a:t>V</a:t>
            </a:r>
            <a:r>
              <a:rPr lang="en-US" sz="2800" baseline="-25000" dirty="0">
                <a:solidFill>
                  <a:srgbClr val="004376"/>
                </a:solidFill>
                <a:latin typeface="Times New Roman" panose="02020603050405020304" pitchFamily="18" charset="0"/>
                <a:cs typeface="Times New Roman" panose="02020603050405020304" pitchFamily="18" charset="0"/>
              </a:rPr>
              <a:t>2</a:t>
            </a:r>
            <a:r>
              <a:rPr lang="en-US" sz="2800" dirty="0">
                <a:solidFill>
                  <a:srgbClr val="004376"/>
                </a:solidFill>
                <a:latin typeface="Times New Roman" panose="02020603050405020304" pitchFamily="18" charset="0"/>
                <a:cs typeface="Times New Roman" panose="02020603050405020304" pitchFamily="18" charset="0"/>
              </a:rPr>
              <a:t> - V</a:t>
            </a:r>
            <a:r>
              <a:rPr lang="en-US" sz="2800" baseline="-25000" dirty="0">
                <a:solidFill>
                  <a:srgbClr val="004376"/>
                </a:solidFill>
                <a:latin typeface="Times New Roman" panose="02020603050405020304" pitchFamily="18" charset="0"/>
                <a:cs typeface="Times New Roman" panose="02020603050405020304" pitchFamily="18" charset="0"/>
              </a:rPr>
              <a:t>1</a:t>
            </a:r>
            <a:r>
              <a:rPr lang="en-US" sz="2800" dirty="0">
                <a:solidFill>
                  <a:srgbClr val="00437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602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475" y="1963532"/>
            <a:ext cx="3250921" cy="1384995"/>
          </a:xfrm>
          <a:prstGeom prst="rect">
            <a:avLst/>
          </a:prstGeom>
          <a:noFill/>
        </p:spPr>
        <p:txBody>
          <a:bodyPr wrap="square" rtlCol="0">
            <a:spAutoFit/>
          </a:bodyPr>
          <a:lstStyle/>
          <a:p>
            <a:pPr algn="just"/>
            <a:r>
              <a:rPr lang="en-US" sz="2800" dirty="0" err="1" smtClean="0">
                <a:solidFill>
                  <a:srgbClr val="004376"/>
                </a:solidFill>
                <a:latin typeface="Times New Roman" panose="02020603050405020304" pitchFamily="18" charset="0"/>
                <a:cs typeface="Times New Roman" panose="02020603050405020304" pitchFamily="18" charset="0"/>
              </a:rPr>
              <a:t>Vật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rắn</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không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thấm</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nước</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không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bỏ</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lọt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bình</a:t>
            </a:r>
            <a:r>
              <a:rPr lang="en-US" sz="2800" dirty="0" smtClean="0">
                <a:solidFill>
                  <a:srgbClr val="004376"/>
                </a:solidFill>
                <a:latin typeface="Times New Roman" panose="02020603050405020304" pitchFamily="18" charset="0"/>
                <a:cs typeface="Times New Roman" panose="02020603050405020304" pitchFamily="18" charset="0"/>
              </a:rPr>
              <a:t> chia </a:t>
            </a:r>
            <a:r>
              <a:rPr lang="en-US" sz="2800" dirty="0" err="1" smtClean="0">
                <a:solidFill>
                  <a:srgbClr val="004376"/>
                </a:solidFill>
                <a:latin typeface="Times New Roman" panose="02020603050405020304" pitchFamily="18" charset="0"/>
                <a:cs typeface="Times New Roman" panose="02020603050405020304" pitchFamily="18" charset="0"/>
              </a:rPr>
              <a:t>độ</a:t>
            </a:r>
            <a:endParaRPr lang="en-US" sz="2800" dirty="0">
              <a:solidFill>
                <a:srgbClr val="004376"/>
              </a:solidFill>
              <a:latin typeface="Times New Roman" panose="02020603050405020304" pitchFamily="18" charset="0"/>
              <a:cs typeface="Times New Roman" panose="02020603050405020304" pitchFamily="18" charset="0"/>
            </a:endParaRPr>
          </a:p>
        </p:txBody>
      </p:sp>
      <p:pic>
        <p:nvPicPr>
          <p:cNvPr id="3" name="Picture 12" descr="Do_the_tich_vat_ran_khong_tham_nuoc_bang_binh_tran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581" y="1259108"/>
            <a:ext cx="4618074" cy="299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27084" y="400225"/>
            <a:ext cx="7423618" cy="523220"/>
          </a:xfrm>
          <a:prstGeom prst="rect">
            <a:avLst/>
          </a:prstGeom>
          <a:noFill/>
        </p:spPr>
        <p:txBody>
          <a:bodyPr wrap="square" rtlCol="0">
            <a:spAutoFit/>
          </a:bodyPr>
          <a:lstStyle/>
          <a:p>
            <a:pPr algn="just"/>
            <a:r>
              <a:rPr lang="en-US" sz="2800" dirty="0" err="1" smtClean="0">
                <a:solidFill>
                  <a:srgbClr val="004376"/>
                </a:solidFill>
                <a:latin typeface="Times New Roman" panose="02020603050405020304" pitchFamily="18" charset="0"/>
                <a:cs typeface="Times New Roman" panose="02020603050405020304" pitchFamily="18" charset="0"/>
              </a:rPr>
              <a:t>Hãy</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dựa</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H</a:t>
            </a:r>
            <a:r>
              <a:rPr lang="en-US" sz="2800" dirty="0" err="1" smtClean="0">
                <a:solidFill>
                  <a:srgbClr val="004376"/>
                </a:solidFill>
                <a:latin typeface="Times New Roman" panose="02020603050405020304" pitchFamily="18" charset="0"/>
                <a:cs typeface="Times New Roman" panose="02020603050405020304" pitchFamily="18" charset="0"/>
              </a:rPr>
              <a:t>ình</a:t>
            </a:r>
            <a:r>
              <a:rPr lang="en-US" sz="2800" dirty="0" smtClean="0">
                <a:solidFill>
                  <a:srgbClr val="004376"/>
                </a:solidFill>
                <a:latin typeface="Times New Roman" panose="02020603050405020304" pitchFamily="18" charset="0"/>
                <a:cs typeface="Times New Roman" panose="02020603050405020304" pitchFamily="18" charset="0"/>
              </a:rPr>
              <a:t> 5.4 </a:t>
            </a:r>
            <a:r>
              <a:rPr lang="en-US" sz="2800" dirty="0" err="1" smtClean="0">
                <a:solidFill>
                  <a:srgbClr val="004376"/>
                </a:solidFill>
                <a:latin typeface="Times New Roman" panose="02020603050405020304" pitchFamily="18" charset="0"/>
                <a:cs typeface="Times New Roman" panose="02020603050405020304" pitchFamily="18" charset="0"/>
              </a:rPr>
              <a:t>để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mô</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tả</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cách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tích</a:t>
            </a:r>
            <a:r>
              <a:rPr lang="en-US" sz="2800" dirty="0" smtClean="0">
                <a:solidFill>
                  <a:srgbClr val="004376"/>
                </a:solidFill>
                <a:latin typeface="Times New Roman" panose="02020603050405020304" pitchFamily="18" charset="0"/>
                <a:cs typeface="Times New Roman" panose="02020603050405020304" pitchFamily="18" charset="0"/>
              </a:rPr>
              <a:t>?</a:t>
            </a:r>
            <a:endParaRPr lang="en-US" sz="2800"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9410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050192" y="2105875"/>
            <a:ext cx="29698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smtClean="0">
                <a:solidFill>
                  <a:srgbClr val="004070"/>
                </a:solidFill>
                <a:latin typeface="Times New Roman" panose="02020603050405020304" pitchFamily="18" charset="0"/>
                <a:cs typeface="Times New Roman" panose="02020603050405020304" pitchFamily="18" charset="0"/>
              </a:rPr>
              <a:t>Bước</a:t>
            </a:r>
            <a:r>
              <a:rPr lang="en-US" sz="2800" dirty="0" smtClean="0">
                <a:solidFill>
                  <a:srgbClr val="004070"/>
                </a:solidFill>
                <a:latin typeface="Times New Roman" panose="02020603050405020304" pitchFamily="18" charset="0"/>
                <a:cs typeface="Times New Roman" panose="02020603050405020304" pitchFamily="18" charset="0"/>
              </a:rPr>
              <a:t> 1: </a:t>
            </a:r>
            <a:r>
              <a:rPr lang="en-US" sz="2800" dirty="0" err="1" smtClean="0">
                <a:solidFill>
                  <a:srgbClr val="004070"/>
                </a:solidFill>
                <a:latin typeface="Times New Roman" panose="02020603050405020304" pitchFamily="18" charset="0"/>
                <a:cs typeface="Times New Roman" panose="02020603050405020304" pitchFamily="18" charset="0"/>
              </a:rPr>
              <a:t>Đổ</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đầy</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vào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bình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tràn</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98004" y="96951"/>
            <a:ext cx="7469952" cy="954107"/>
          </a:xfrm>
          <a:prstGeom prst="rect">
            <a:avLst/>
          </a:prstGeom>
          <a:noFill/>
        </p:spPr>
        <p:txBody>
          <a:bodyPr wrap="square" rtlCol="0">
            <a:spAutoFit/>
          </a:bodyPr>
          <a:lstStyle/>
          <a:p>
            <a:pPr algn="ctr"/>
            <a:r>
              <a:rPr lang="en-US" sz="2800" dirty="0" err="1" smtClean="0">
                <a:solidFill>
                  <a:srgbClr val="004070"/>
                </a:solidFill>
                <a:latin typeface="Times New Roman" panose="02020603050405020304" pitchFamily="18" charset="0"/>
                <a:cs typeface="Times New Roman" panose="02020603050405020304" pitchFamily="18" charset="0"/>
              </a:rPr>
              <a:t>Cách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đo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a:t>
            </a:r>
            <a:r>
              <a:rPr lang="en-US" sz="2800" dirty="0" err="1" smtClean="0">
                <a:solidFill>
                  <a:srgbClr val="004070"/>
                </a:solidFill>
                <a:latin typeface="Times New Roman" panose="02020603050405020304" pitchFamily="18" charset="0"/>
                <a:cs typeface="Times New Roman" panose="02020603050405020304" pitchFamily="18" charset="0"/>
              </a:rPr>
              <a:t>ật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rắn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không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thấm</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không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bỏ</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lọt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vào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bình</a:t>
            </a:r>
            <a:r>
              <a:rPr lang="en-US" sz="2800" dirty="0" smtClean="0">
                <a:solidFill>
                  <a:srgbClr val="004070"/>
                </a:solidFill>
                <a:latin typeface="Times New Roman" panose="02020603050405020304" pitchFamily="18" charset="0"/>
                <a:cs typeface="Times New Roman" panose="02020603050405020304" pitchFamily="18" charset="0"/>
              </a:rPr>
              <a:t> chia </a:t>
            </a:r>
            <a:r>
              <a:rPr lang="en-US" sz="2800" dirty="0" err="1" smtClean="0">
                <a:solidFill>
                  <a:srgbClr val="004070"/>
                </a:solidFill>
                <a:latin typeface="Times New Roman" panose="02020603050405020304" pitchFamily="18" charset="0"/>
                <a:cs typeface="Times New Roman" panose="02020603050405020304" pitchFamily="18" charset="0"/>
              </a:rPr>
              <a:t>độ</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003515" y="1397286"/>
            <a:ext cx="2969232" cy="3256908"/>
          </a:xfrm>
          <a:prstGeom prst="rect">
            <a:avLst/>
          </a:prstGeom>
          <a:blipFill>
            <a:blip r:embed="rId2"/>
            <a:stretch>
              <a:fillRect/>
            </a:stretch>
          </a:blip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03515" y="4122566"/>
            <a:ext cx="446567" cy="531628"/>
          </a:xfrm>
          <a:prstGeom prst="rect">
            <a:avLst/>
          </a:prstGeom>
          <a:solidFill>
            <a:srgbClr val="D5C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8746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698004" y="1704843"/>
            <a:ext cx="413981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smtClean="0">
                <a:solidFill>
                  <a:srgbClr val="004070"/>
                </a:solidFill>
                <a:latin typeface="Times New Roman" panose="02020603050405020304" pitchFamily="18" charset="0"/>
                <a:cs typeface="Times New Roman" panose="02020603050405020304" pitchFamily="18" charset="0"/>
              </a:rPr>
              <a:t>Bước</a:t>
            </a:r>
            <a:r>
              <a:rPr lang="en-US" sz="2800" dirty="0" smtClean="0">
                <a:solidFill>
                  <a:srgbClr val="004070"/>
                </a:solidFill>
                <a:latin typeface="Times New Roman" panose="02020603050405020304" pitchFamily="18" charset="0"/>
                <a:cs typeface="Times New Roman" panose="02020603050405020304" pitchFamily="18" charset="0"/>
              </a:rPr>
              <a:t> 2: </a:t>
            </a:r>
            <a:r>
              <a:rPr lang="en-US" sz="2800" dirty="0" err="1" smtClean="0">
                <a:solidFill>
                  <a:srgbClr val="004070"/>
                </a:solidFill>
                <a:latin typeface="Times New Roman" panose="02020603050405020304" pitchFamily="18" charset="0"/>
                <a:cs typeface="Times New Roman" panose="02020603050405020304" pitchFamily="18" charset="0"/>
              </a:rPr>
              <a:t>Thả</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chìm</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vật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cần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đo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vào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bình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tràn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cho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tràn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ra.</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98004" y="96951"/>
            <a:ext cx="7469952" cy="954107"/>
          </a:xfrm>
          <a:prstGeom prst="rect">
            <a:avLst/>
          </a:prstGeom>
          <a:noFill/>
        </p:spPr>
        <p:txBody>
          <a:bodyPr wrap="square" rtlCol="0">
            <a:spAutoFit/>
          </a:bodyPr>
          <a:lstStyle/>
          <a:p>
            <a:pPr algn="ctr"/>
            <a:r>
              <a:rPr lang="en-US" sz="2800" dirty="0" err="1" smtClean="0">
                <a:solidFill>
                  <a:srgbClr val="004070"/>
                </a:solidFill>
                <a:latin typeface="Times New Roman" panose="02020603050405020304" pitchFamily="18" charset="0"/>
                <a:cs typeface="Times New Roman" panose="02020603050405020304" pitchFamily="18" charset="0"/>
              </a:rPr>
              <a:t>Cách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đo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a:t>
            </a:r>
            <a:r>
              <a:rPr lang="en-US" sz="2800" dirty="0" err="1" smtClean="0">
                <a:solidFill>
                  <a:srgbClr val="004070"/>
                </a:solidFill>
                <a:latin typeface="Times New Roman" panose="02020603050405020304" pitchFamily="18" charset="0"/>
                <a:cs typeface="Times New Roman" panose="02020603050405020304" pitchFamily="18" charset="0"/>
              </a:rPr>
              <a:t>ật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rắn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không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thấm</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không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bỏ</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lọt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vào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bình</a:t>
            </a:r>
            <a:r>
              <a:rPr lang="en-US" sz="2800" dirty="0" smtClean="0">
                <a:solidFill>
                  <a:srgbClr val="004070"/>
                </a:solidFill>
                <a:latin typeface="Times New Roman" panose="02020603050405020304" pitchFamily="18" charset="0"/>
                <a:cs typeface="Times New Roman" panose="02020603050405020304" pitchFamily="18" charset="0"/>
              </a:rPr>
              <a:t> chia </a:t>
            </a:r>
            <a:r>
              <a:rPr lang="en-US" sz="2800" dirty="0" err="1" smtClean="0">
                <a:solidFill>
                  <a:srgbClr val="004070"/>
                </a:solidFill>
                <a:latin typeface="Times New Roman" panose="02020603050405020304" pitchFamily="18" charset="0"/>
                <a:cs typeface="Times New Roman" panose="02020603050405020304" pitchFamily="18" charset="0"/>
              </a:rPr>
              <a:t>độ</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003515" y="1397286"/>
            <a:ext cx="2969232" cy="3256908"/>
          </a:xfrm>
          <a:prstGeom prst="rect">
            <a:avLst/>
          </a:prstGeom>
          <a:blipFill>
            <a:blip r:embed="rId2"/>
            <a:stretch>
              <a:fillRect/>
            </a:stretch>
          </a:blip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237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ctrTitle" idx="4294967295"/>
          </p:nvPr>
        </p:nvSpPr>
        <p:spPr>
          <a:xfrm>
            <a:off x="579473" y="-9526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smtClean="0">
                <a:solidFill>
                  <a:srgbClr val="00518E"/>
                </a:solidFill>
                <a:latin typeface="Times New Roman" panose="02020603050405020304" pitchFamily="18" charset="0"/>
                <a:cs typeface="Times New Roman" panose="02020603050405020304" pitchFamily="18" charset="0"/>
              </a:rPr>
              <a:t>Bài 5</a:t>
            </a:r>
            <a:endParaRPr sz="4800" dirty="0">
              <a:solidFill>
                <a:srgbClr val="00518E"/>
              </a:solidFill>
              <a:latin typeface="Times New Roman" panose="02020603050405020304" pitchFamily="18" charset="0"/>
              <a:cs typeface="Times New Roman" panose="02020603050405020304" pitchFamily="18" charset="0"/>
            </a:endParaRPr>
          </a:p>
        </p:txBody>
      </p:sp>
      <p:sp>
        <p:nvSpPr>
          <p:cNvPr id="210" name="Google Shape;210;p15"/>
          <p:cNvSpPr txBox="1">
            <a:spLocks noGrp="1"/>
          </p:cNvSpPr>
          <p:nvPr>
            <p:ph type="subTitle" idx="4294967295"/>
          </p:nvPr>
        </p:nvSpPr>
        <p:spPr>
          <a:xfrm>
            <a:off x="1264518" y="3261297"/>
            <a:ext cx="6593700" cy="171474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8000" b="1" dirty="0" smtClean="0">
                <a:solidFill>
                  <a:srgbClr val="00ACC3"/>
                </a:solidFill>
                <a:latin typeface="Times New Roman" panose="02020603050405020304" pitchFamily="18" charset="0"/>
                <a:cs typeface="Times New Roman" panose="02020603050405020304" pitchFamily="18" charset="0"/>
              </a:rPr>
              <a:t>ĐO ĐỘ DÀI</a:t>
            </a:r>
            <a:endParaRPr sz="8000" b="1" dirty="0">
              <a:solidFill>
                <a:srgbClr val="00ACC3"/>
              </a:solidFill>
              <a:latin typeface="Times New Roman" panose="02020603050405020304" pitchFamily="18" charset="0"/>
              <a:cs typeface="Times New Roman" panose="02020603050405020304" pitchFamily="18" charset="0"/>
            </a:endParaRPr>
          </a:p>
        </p:txBody>
      </p:sp>
      <p:sp>
        <p:nvSpPr>
          <p:cNvPr id="213" name="Google Shape;213;p15"/>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2" name="Oval 1"/>
          <p:cNvSpPr/>
          <p:nvPr/>
        </p:nvSpPr>
        <p:spPr>
          <a:xfrm>
            <a:off x="3094073" y="1137683"/>
            <a:ext cx="2743201" cy="2243469"/>
          </a:xfrm>
          <a:prstGeom prst="ellipse">
            <a:avLst/>
          </a:prstGeom>
          <a:blipFill>
            <a:blip r:embed="rId3"/>
            <a:srcRect/>
            <a:stretch>
              <a:fillRect t="-5956" b="-5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13930" y="1651831"/>
            <a:ext cx="37049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smtClean="0">
                <a:solidFill>
                  <a:srgbClr val="004070"/>
                </a:solidFill>
                <a:latin typeface="Times New Roman" panose="02020603050405020304" pitchFamily="18" charset="0"/>
                <a:cs typeface="Times New Roman" panose="02020603050405020304" pitchFamily="18" charset="0"/>
              </a:rPr>
              <a:t>Bước</a:t>
            </a:r>
            <a:r>
              <a:rPr lang="en-US" sz="2800" dirty="0" smtClean="0">
                <a:solidFill>
                  <a:srgbClr val="004070"/>
                </a:solidFill>
                <a:latin typeface="Times New Roman" panose="02020603050405020304" pitchFamily="18" charset="0"/>
                <a:cs typeface="Times New Roman" panose="02020603050405020304" pitchFamily="18" charset="0"/>
              </a:rPr>
              <a:t> 3: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tràn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ra</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khi</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thả</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chìm</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vật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bằng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vật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Muốn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biết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của</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vật</a:t>
            </a:r>
            <a:r>
              <a:rPr lang="en-US" sz="2800" dirty="0" smtClean="0">
                <a:solidFill>
                  <a:srgbClr val="004070"/>
                </a:solidFill>
                <a:latin typeface="Times New Roman" panose="02020603050405020304" pitchFamily="18" charset="0"/>
                <a:cs typeface="Times New Roman" panose="02020603050405020304" pitchFamily="18" charset="0"/>
              </a:rPr>
              <a:t> ta </a:t>
            </a:r>
            <a:r>
              <a:rPr lang="en-US" sz="2800" dirty="0" err="1" smtClean="0">
                <a:solidFill>
                  <a:srgbClr val="004070"/>
                </a:solidFill>
                <a:latin typeface="Times New Roman" panose="02020603050405020304" pitchFamily="18" charset="0"/>
                <a:cs typeface="Times New Roman" panose="02020603050405020304" pitchFamily="18" charset="0"/>
              </a:rPr>
              <a:t>đo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tràn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ra.</a:t>
            </a:r>
            <a:endParaRPr lang="en-US" sz="2800" dirty="0">
              <a:solidFill>
                <a:srgbClr val="004070"/>
              </a:solidFill>
              <a:latin typeface=".VnArial" panose="020B7200000000000000" pitchFamily="34" charset="0"/>
            </a:endParaRPr>
          </a:p>
        </p:txBody>
      </p:sp>
      <p:sp>
        <p:nvSpPr>
          <p:cNvPr id="5" name="TextBox 4"/>
          <p:cNvSpPr txBox="1"/>
          <p:nvPr/>
        </p:nvSpPr>
        <p:spPr>
          <a:xfrm>
            <a:off x="698004" y="96951"/>
            <a:ext cx="7469952" cy="954107"/>
          </a:xfrm>
          <a:prstGeom prst="rect">
            <a:avLst/>
          </a:prstGeom>
          <a:noFill/>
        </p:spPr>
        <p:txBody>
          <a:bodyPr wrap="square" rtlCol="0">
            <a:spAutoFit/>
          </a:bodyPr>
          <a:lstStyle/>
          <a:p>
            <a:pPr algn="ctr"/>
            <a:r>
              <a:rPr lang="en-US" sz="2800" dirty="0" err="1" smtClean="0">
                <a:solidFill>
                  <a:srgbClr val="004070"/>
                </a:solidFill>
                <a:latin typeface="Times New Roman" panose="02020603050405020304" pitchFamily="18" charset="0"/>
                <a:cs typeface="Times New Roman" panose="02020603050405020304" pitchFamily="18" charset="0"/>
              </a:rPr>
              <a:t>Cách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đo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a:t>
            </a:r>
            <a:r>
              <a:rPr lang="en-US" sz="2800" dirty="0" err="1" smtClean="0">
                <a:solidFill>
                  <a:srgbClr val="004070"/>
                </a:solidFill>
                <a:latin typeface="Times New Roman" panose="02020603050405020304" pitchFamily="18" charset="0"/>
                <a:cs typeface="Times New Roman" panose="02020603050405020304" pitchFamily="18" charset="0"/>
              </a:rPr>
              <a:t>ật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rắn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không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thấm</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không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bỏ</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lọt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vào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bình</a:t>
            </a:r>
            <a:r>
              <a:rPr lang="en-US" sz="2800" dirty="0" smtClean="0">
                <a:solidFill>
                  <a:srgbClr val="004070"/>
                </a:solidFill>
                <a:latin typeface="Times New Roman" panose="02020603050405020304" pitchFamily="18" charset="0"/>
                <a:cs typeface="Times New Roman" panose="02020603050405020304" pitchFamily="18" charset="0"/>
              </a:rPr>
              <a:t> chia </a:t>
            </a:r>
            <a:r>
              <a:rPr lang="en-US" sz="2800" dirty="0" err="1" smtClean="0">
                <a:solidFill>
                  <a:srgbClr val="004070"/>
                </a:solidFill>
                <a:latin typeface="Times New Roman" panose="02020603050405020304" pitchFamily="18" charset="0"/>
                <a:cs typeface="Times New Roman" panose="02020603050405020304" pitchFamily="18" charset="0"/>
              </a:rPr>
              <a:t>độ</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5422605" y="1212112"/>
            <a:ext cx="2647507" cy="3317358"/>
          </a:xfrm>
          <a:prstGeom prst="roundRect">
            <a:avLst/>
          </a:prstGeom>
          <a:blipFill>
            <a:blip r:embed="rId2"/>
            <a:stretch>
              <a:fillRect/>
            </a:stretch>
          </a:blipFill>
          <a:ln w="38100">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634176" y="3976576"/>
            <a:ext cx="414670" cy="287079"/>
          </a:xfrm>
          <a:prstGeom prst="roundRect">
            <a:avLst/>
          </a:prstGeom>
          <a:solidFill>
            <a:srgbClr val="D5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6446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4570" y="271945"/>
            <a:ext cx="3512435" cy="563525"/>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IV</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715523"/>
              <a:ext cx="2598033"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LUYỆN TẬP</a:t>
              </a:r>
              <a:endParaRPr lang="en-US" sz="2800" b="1" dirty="0">
                <a:solidFill>
                  <a:srgbClr val="00518E"/>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1144704" y="1115505"/>
            <a:ext cx="6774345" cy="877600"/>
            <a:chOff x="1403497" y="1110688"/>
            <a:chExt cx="6192792"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6101350" cy="738664"/>
            </a:xfrm>
            <a:prstGeom prst="rect">
              <a:avLst/>
            </a:prstGeom>
          </p:spPr>
          <p:txBody>
            <a:bodyPr wrap="none">
              <a:spAutoFit/>
            </a:bodyPr>
            <a:lstStyle/>
            <a:p>
              <a:pPr>
                <a:lnSpc>
                  <a:spcPct val="150000"/>
                </a:lnSpc>
                <a:buClrTx/>
                <a:buFontTx/>
                <a:buNone/>
                <a:defRPr/>
              </a:pPr>
              <a:r>
                <a:rPr lang="en-US" altLang="vi-VN" sz="2800" kern="1200" dirty="0" smtClean="0">
                  <a:solidFill>
                    <a:schemeClr val="bg1"/>
                  </a:solidFill>
                  <a:latin typeface="Times New Roman" panose="02020603050405020304" pitchFamily="18" charset="0"/>
                  <a:cs typeface="Times New Roman" panose="02020603050405020304" pitchFamily="18" charset="0"/>
                </a:rPr>
                <a:t>1.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Để</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đo</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độ</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dài</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của</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một</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vật</a:t>
              </a:r>
              <a:r>
                <a:rPr lang="en-US" altLang="vi-VN" sz="2800" kern="1200" dirty="0">
                  <a:solidFill>
                    <a:schemeClr val="bg1"/>
                  </a:solidFill>
                  <a:latin typeface="Times New Roman" panose="02020603050405020304" pitchFamily="18" charset="0"/>
                  <a:cs typeface="Times New Roman" panose="02020603050405020304" pitchFamily="18" charset="0"/>
                </a:rPr>
                <a:t>, ta </a:t>
              </a:r>
              <a:r>
                <a:rPr lang="en-US" altLang="vi-VN" sz="2800" kern="1200" dirty="0" err="1">
                  <a:solidFill>
                    <a:schemeClr val="bg1"/>
                  </a:solidFill>
                  <a:latin typeface="Times New Roman" panose="02020603050405020304" pitchFamily="18" charset="0"/>
                  <a:cs typeface="Times New Roman" panose="02020603050405020304" pitchFamily="18" charset="0"/>
                </a:rPr>
                <a:t>nên</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dùng</a:t>
              </a:r>
              <a:r>
                <a:rPr lang="en-US" altLang="vi-VN" sz="2800" kern="1200" dirty="0" smtClean="0">
                  <a:solidFill>
                    <a:schemeClr val="bg1"/>
                  </a:solidFill>
                  <a:latin typeface="Times New Roman" panose="02020603050405020304" pitchFamily="18" charset="0"/>
                  <a:cs typeface="Times New Roman" panose="02020603050405020304" pitchFamily="18" charset="0"/>
                </a:rPr>
                <a:t>:</a:t>
              </a: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1414130" y="2232837"/>
            <a:ext cx="2413591" cy="1073889"/>
            <a:chOff x="1414130" y="2232837"/>
            <a:chExt cx="2413591" cy="1073889"/>
          </a:xfrm>
        </p:grpSpPr>
        <p:sp>
          <p:nvSpPr>
            <p:cNvPr id="10" name="Rounded Rectangle 9"/>
            <p:cNvSpPr/>
            <p:nvPr/>
          </p:nvSpPr>
          <p:spPr>
            <a:xfrm>
              <a:off x="1414130" y="2232837"/>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93401" y="2476428"/>
              <a:ext cx="1633781" cy="523220"/>
            </a:xfrm>
            <a:prstGeom prst="rect">
              <a:avLst/>
            </a:prstGeom>
          </p:spPr>
          <p:txBody>
            <a:bodyPr wrap="non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ndParaRPr>
            </a:p>
          </p:txBody>
        </p:sp>
      </p:grpSp>
      <p:grpSp>
        <p:nvGrpSpPr>
          <p:cNvPr id="20" name="Group 19"/>
          <p:cNvGrpSpPr/>
          <p:nvPr/>
        </p:nvGrpSpPr>
        <p:grpSpPr>
          <a:xfrm>
            <a:off x="1403497" y="3629246"/>
            <a:ext cx="2413591" cy="1073889"/>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93400" y="3784528"/>
              <a:ext cx="1376402" cy="523220"/>
            </a:xfrm>
            <a:prstGeom prst="rect">
              <a:avLst/>
            </a:prstGeom>
          </p:spPr>
          <p:txBody>
            <a:bodyPr wrap="none">
              <a:spAutoFit/>
            </a:bodyPr>
            <a:lstStyle/>
            <a:p>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sợi</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C00000"/>
                </a:solidFill>
              </a:endParaRPr>
            </a:p>
          </p:txBody>
        </p:sp>
      </p:grpSp>
      <p:grpSp>
        <p:nvGrpSpPr>
          <p:cNvPr id="21" name="Group 20"/>
          <p:cNvGrpSpPr/>
          <p:nvPr/>
        </p:nvGrpSpPr>
        <p:grpSpPr>
          <a:xfrm>
            <a:off x="4943850" y="2232836"/>
            <a:ext cx="2413591" cy="1073889"/>
            <a:chOff x="4943850" y="2232836"/>
            <a:chExt cx="2413591" cy="1073889"/>
          </a:xfrm>
        </p:grpSpPr>
        <p:sp>
          <p:nvSpPr>
            <p:cNvPr id="12" name="Rounded Rectangle 11"/>
            <p:cNvSpPr/>
            <p:nvPr/>
          </p:nvSpPr>
          <p:spPr>
            <a:xfrm>
              <a:off x="4943850" y="2232836"/>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33753" y="2436123"/>
              <a:ext cx="1499128" cy="523220"/>
            </a:xfrm>
            <a:prstGeom prst="rect">
              <a:avLst/>
            </a:prstGeom>
          </p:spPr>
          <p:txBody>
            <a:bodyPr wrap="non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gang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tay</a:t>
              </a:r>
              <a:endParaRPr lang="en-US" sz="2800" dirty="0">
                <a:solidFill>
                  <a:schemeClr val="bg1"/>
                </a:solidFill>
              </a:endParaRPr>
            </a:p>
          </p:txBody>
        </p:sp>
      </p:grpSp>
      <p:sp>
        <p:nvSpPr>
          <p:cNvPr id="17" name="Rectangle 16"/>
          <p:cNvSpPr/>
          <p:nvPr/>
        </p:nvSpPr>
        <p:spPr>
          <a:xfrm>
            <a:off x="8874106" y="1087718"/>
            <a:ext cx="1633781" cy="523220"/>
          </a:xfrm>
          <a:prstGeom prst="rect">
            <a:avLst/>
          </a:prstGeom>
        </p:spPr>
        <p:txBody>
          <a:bodyPr wrap="non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ndParaRPr>
          </a:p>
        </p:txBody>
      </p:sp>
      <p:grpSp>
        <p:nvGrpSpPr>
          <p:cNvPr id="22" name="Group 21"/>
          <p:cNvGrpSpPr/>
          <p:nvPr/>
        </p:nvGrpSpPr>
        <p:grpSpPr>
          <a:xfrm>
            <a:off x="4943849" y="3629246"/>
            <a:ext cx="2413591" cy="1073889"/>
            <a:chOff x="4943849" y="3629246"/>
            <a:chExt cx="2413591" cy="1073889"/>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52977" y="3784528"/>
              <a:ext cx="1558440" cy="523220"/>
            </a:xfrm>
            <a:prstGeom prst="rect">
              <a:avLst/>
            </a:prstGeom>
          </p:spPr>
          <p:txBody>
            <a:bodyPr wrap="non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chân</a:t>
              </a:r>
              <a:endParaRPr lang="en-US" sz="2800" dirty="0">
                <a:solidFill>
                  <a:schemeClr val="bg1"/>
                </a:solidFill>
              </a:endParaRPr>
            </a:p>
          </p:txBody>
        </p:sp>
      </p:grpSp>
    </p:spTree>
    <p:extLst>
      <p:ext uri="{BB962C8B-B14F-4D97-AF65-F5344CB8AC3E}">
        <p14:creationId xmlns:p14="http://schemas.microsoft.com/office/powerpoint/2010/main" val="18619796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4570" y="271945"/>
            <a:ext cx="3512435" cy="563525"/>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IV</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715523"/>
              <a:ext cx="2598033"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LUYỆN TẬP</a:t>
              </a:r>
              <a:endParaRPr lang="en-US" sz="2800" b="1" dirty="0">
                <a:solidFill>
                  <a:srgbClr val="00518E"/>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1403497" y="1110688"/>
            <a:ext cx="5975498" cy="877600"/>
            <a:chOff x="1403497" y="1110688"/>
            <a:chExt cx="5975498"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4192173" cy="738664"/>
            </a:xfrm>
            <a:prstGeom prst="rect">
              <a:avLst/>
            </a:prstGeom>
          </p:spPr>
          <p:txBody>
            <a:bodyPr wrap="none">
              <a:spAutoFit/>
            </a:bodyPr>
            <a:lstStyle/>
            <a:p>
              <a:pPr>
                <a:lnSpc>
                  <a:spcPct val="150000"/>
                </a:lnSpc>
                <a:buClrTx/>
                <a:buFontTx/>
                <a:buNone/>
                <a:defRPr/>
              </a:pPr>
              <a:r>
                <a:rPr lang="en-US" altLang="vi-VN" sz="2800" kern="1200" dirty="0">
                  <a:solidFill>
                    <a:schemeClr val="bg1"/>
                  </a:solidFill>
                  <a:latin typeface="Times New Roman" panose="02020603050405020304" pitchFamily="18" charset="0"/>
                  <a:cs typeface="Times New Roman" panose="02020603050405020304" pitchFamily="18" charset="0"/>
                </a:rPr>
                <a:t>2</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Giới</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hạn</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đo</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của</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thước</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là</a:t>
              </a:r>
              <a:r>
                <a:rPr lang="en-US" altLang="vi-VN" sz="2800" kern="1200" dirty="0" smtClean="0">
                  <a:solidFill>
                    <a:schemeClr val="bg1"/>
                  </a:solidFill>
                  <a:latin typeface="Times New Roman" panose="02020603050405020304" pitchFamily="18" charset="0"/>
                  <a:cs typeface="Times New Roman" panose="02020603050405020304" pitchFamily="18" charset="0"/>
                </a:rPr>
                <a:t>:</a:t>
              </a: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578280" y="2185663"/>
            <a:ext cx="7722299" cy="637474"/>
            <a:chOff x="1442157" y="2143571"/>
            <a:chExt cx="2544237"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16593" y="2143571"/>
              <a:ext cx="2369801" cy="475518"/>
            </a:xfrm>
            <a:prstGeom prst="rect">
              <a:avLst/>
            </a:prstGeom>
          </p:spPr>
          <p:txBody>
            <a:bodyPr wrap="square">
              <a:spAutoFit/>
            </a:bodyPr>
            <a:lstStyle/>
            <a:p>
              <a:r>
                <a:rPr lang="fr-FR" altLang="vi-VN" sz="2800" kern="1200" dirty="0" err="1" smtClean="0">
                  <a:solidFill>
                    <a:schemeClr val="bg1"/>
                  </a:solidFill>
                  <a:latin typeface="Times New Roman" panose="02020603050405020304" pitchFamily="18" charset="0"/>
                  <a:cs typeface="Times New Roman" panose="02020603050405020304" pitchFamily="18" charset="0"/>
                </a:rPr>
                <a:t>độ</a:t>
              </a:r>
              <a:r>
                <a:rPr lang="fr-FR" altLang="vi-VN" sz="2800" kern="1200" dirty="0" smtClean="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dài</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giữa</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hai</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vạch</a:t>
              </a:r>
              <a:r>
                <a:rPr lang="fr-FR" altLang="vi-VN" sz="2800" kern="1200" dirty="0">
                  <a:solidFill>
                    <a:schemeClr val="bg1"/>
                  </a:solidFill>
                  <a:latin typeface="Times New Roman" panose="02020603050405020304" pitchFamily="18" charset="0"/>
                  <a:cs typeface="Times New Roman" panose="02020603050405020304" pitchFamily="18" charset="0"/>
                </a:rPr>
                <a:t> chia </a:t>
              </a:r>
              <a:r>
                <a:rPr lang="fr-FR" altLang="vi-VN" sz="2800" kern="1200" dirty="0" err="1">
                  <a:solidFill>
                    <a:schemeClr val="bg1"/>
                  </a:solidFill>
                  <a:latin typeface="Times New Roman" panose="02020603050405020304" pitchFamily="18" charset="0"/>
                  <a:cs typeface="Times New Roman" panose="02020603050405020304" pitchFamily="18" charset="0"/>
                </a:rPr>
                <a:t>liên</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tiếp</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trên</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thước</a:t>
              </a:r>
              <a:r>
                <a:rPr lang="fr-FR" altLang="vi-VN" sz="2800" kern="1200"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endParaRPr>
            </a:p>
          </p:txBody>
        </p:sp>
      </p:grpSp>
      <p:grpSp>
        <p:nvGrpSpPr>
          <p:cNvPr id="20" name="Group 19"/>
          <p:cNvGrpSpPr/>
          <p:nvPr/>
        </p:nvGrpSpPr>
        <p:grpSpPr>
          <a:xfrm>
            <a:off x="578280" y="2845249"/>
            <a:ext cx="7325760" cy="544849"/>
            <a:chOff x="1403497" y="3588356"/>
            <a:chExt cx="2413591" cy="111477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06345" y="3588356"/>
              <a:ext cx="1837564" cy="1070525"/>
            </a:xfrm>
            <a:prstGeom prst="rect">
              <a:avLst/>
            </a:prstGeom>
          </p:spPr>
          <p:txBody>
            <a:bodyPr wrap="square">
              <a:spAutoFit/>
            </a:bodyPr>
            <a:lstStyle/>
            <a:p>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nhỏ</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C00000"/>
                </a:solidFill>
              </a:endParaRPr>
            </a:p>
          </p:txBody>
        </p:sp>
      </p:grpSp>
      <p:grpSp>
        <p:nvGrpSpPr>
          <p:cNvPr id="21" name="Group 20"/>
          <p:cNvGrpSpPr/>
          <p:nvPr/>
        </p:nvGrpSpPr>
        <p:grpSpPr>
          <a:xfrm>
            <a:off x="578280" y="3409157"/>
            <a:ext cx="7325760" cy="604042"/>
            <a:chOff x="4976379" y="2007236"/>
            <a:chExt cx="4762027" cy="832043"/>
          </a:xfrm>
        </p:grpSpPr>
        <p:sp>
          <p:nvSpPr>
            <p:cNvPr id="12" name="Rounded Rectangle 11"/>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71201" y="2007236"/>
              <a:ext cx="3774312" cy="720714"/>
            </a:xfrm>
            <a:prstGeom prst="rect">
              <a:avLst/>
            </a:prstGeom>
          </p:spPr>
          <p:txBody>
            <a:bodyPr wrap="squar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2800" dirty="0">
                <a:solidFill>
                  <a:schemeClr val="bg1"/>
                </a:solidFill>
              </a:endParaRPr>
            </a:p>
          </p:txBody>
        </p:sp>
      </p:grpSp>
      <p:sp>
        <p:nvSpPr>
          <p:cNvPr id="17" name="Rectangle 16"/>
          <p:cNvSpPr/>
          <p:nvPr/>
        </p:nvSpPr>
        <p:spPr>
          <a:xfrm>
            <a:off x="8874106" y="1087718"/>
            <a:ext cx="1633781" cy="523220"/>
          </a:xfrm>
          <a:prstGeom prst="rect">
            <a:avLst/>
          </a:prstGeom>
        </p:spPr>
        <p:txBody>
          <a:bodyPr wrap="non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ndParaRPr>
          </a:p>
        </p:txBody>
      </p:sp>
      <p:grpSp>
        <p:nvGrpSpPr>
          <p:cNvPr id="22" name="Group 21"/>
          <p:cNvGrpSpPr/>
          <p:nvPr/>
        </p:nvGrpSpPr>
        <p:grpSpPr>
          <a:xfrm>
            <a:off x="606896" y="4078686"/>
            <a:ext cx="7307464" cy="721915"/>
            <a:chOff x="4943849" y="3616392"/>
            <a:chExt cx="2413591" cy="1086743"/>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01129" y="3616392"/>
              <a:ext cx="2086170" cy="787635"/>
            </a:xfrm>
            <a:prstGeom prst="rect">
              <a:avLst/>
            </a:prstGeom>
          </p:spPr>
          <p:txBody>
            <a:bodyPr wrap="non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vạch</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chia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bất</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kì</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2800" dirty="0">
                <a:solidFill>
                  <a:schemeClr val="bg1"/>
                </a:solidFill>
              </a:endParaRPr>
            </a:p>
          </p:txBody>
        </p:sp>
      </p:grpSp>
    </p:spTree>
    <p:extLst>
      <p:ext uri="{BB962C8B-B14F-4D97-AF65-F5344CB8AC3E}">
        <p14:creationId xmlns:p14="http://schemas.microsoft.com/office/powerpoint/2010/main" val="10797122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1"/>
                                        </p:tgtEl>
                                      </p:cBhvr>
                                      <p:by x="150000" y="150000"/>
                                    </p:animScale>
                                  </p:childTnLst>
                                </p:cTn>
                              </p:par>
                              <p:par>
                                <p:cTn id="27" presetID="16" presetClass="exit" presetSubtype="21" fill="hold" nodeType="withEffect">
                                  <p:stCondLst>
                                    <p:cond delay="0"/>
                                  </p:stCondLst>
                                  <p:childTnLst>
                                    <p:animEffect transition="out" filter="barn(inVertical)">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6" presetClass="exit" presetSubtype="32" fill="hold" nodeType="withEffect">
                                  <p:stCondLst>
                                    <p:cond delay="0"/>
                                  </p:stCondLst>
                                  <p:childTnLst>
                                    <p:animEffect transition="out" filter="circle(out)">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6" presetClass="exit" presetSubtype="32" fill="hold" nodeType="withEffect">
                                  <p:stCondLst>
                                    <p:cond delay="0"/>
                                  </p:stCondLst>
                                  <p:childTnLst>
                                    <p:animEffect transition="out" filter="circle(out)">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CD0061C-176C-4EFB-A4F7-379DE55B5C7E}"/>
              </a:ext>
            </a:extLst>
          </p:cNvPr>
          <p:cNvSpPr>
            <a:spLocks noChangeArrowheads="1"/>
          </p:cNvSpPr>
          <p:nvPr/>
        </p:nvSpPr>
        <p:spPr bwMode="auto">
          <a:xfrm>
            <a:off x="276045" y="-119479"/>
            <a:ext cx="9230264" cy="5262979"/>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en-US" altLang="vi-VN" sz="2800" i="0" u="none" strike="noStrike" kern="1200" cap="none" spc="0" normalizeH="0" baseline="0" noProof="0" dirty="0" err="1">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vi-VN" sz="2800"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Đơn</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vị</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dùng</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để</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đo</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chiều</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dài</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của</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một</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vật</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là</a:t>
            </a:r>
            <a:endParaRPr kumimoji="0" lang="vi-VN"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 m</a:t>
            </a:r>
            <a:r>
              <a:rPr kumimoji="0" lang="en-US" sz="2800" i="0" u="none" strike="noStrike" kern="1200" cap="none" spc="0" normalizeH="0" baseline="30000" noProof="0" dirty="0">
                <a:ln>
                  <a:noFill/>
                </a:ln>
                <a:solidFill>
                  <a:srgbClr val="005DA2"/>
                </a:solidFill>
                <a:effectLst/>
                <a:uLnTx/>
                <a:uFillTx/>
                <a:latin typeface="Times New Roman" panose="02020603050405020304" pitchFamily="18" charset="0"/>
                <a:cs typeface="Times New Roman" panose="02020603050405020304" pitchFamily="18" charset="0"/>
              </a:rPr>
              <a:t>2</a:t>
            </a: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B. m 	             C. kg     </a:t>
            </a:r>
            <a:r>
              <a:rPr kumimoji="0" lang="en-US" sz="28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D. </a:t>
            </a:r>
            <a:r>
              <a:rPr kumimoji="0" lang="en-US" sz="2800" i="1"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l</a:t>
            </a: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a:t>
            </a:r>
            <a:endParaRPr kumimoji="0" lang="en-US" altLang="vi-VN" sz="2800"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defTabSz="914400" eaLnBrk="1" fontAlgn="auto" latinLnBrk="0" hangingPunct="1">
              <a:spcBef>
                <a:spcPts val="0"/>
              </a:spcBef>
              <a:spcAft>
                <a:spcPts val="0"/>
              </a:spcAft>
              <a:buClrTx/>
              <a:buSzTx/>
              <a:buFontTx/>
              <a:buNone/>
              <a:tabLst>
                <a:tab pos="563563" algn="l"/>
              </a:tabLst>
              <a:defRPr/>
            </a:pPr>
            <a:r>
              <a:rPr kumimoji="0" lang="en-US" altLang="vi-VN" sz="2800" i="0" u="none" strike="noStrike" kern="1200" cap="none" spc="0" normalizeH="0" baseline="0" noProof="0" dirty="0" err="1">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vi-VN" sz="2800"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Xác</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định</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giới</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hạn</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đo</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(GHĐ)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và</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độ</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chia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nhỏ</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nhất</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(ĐCNN)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của</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thước</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trong</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hình</a:t>
            </a:r>
            <a:endPar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endPar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endPar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fr-FR" sz="24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A. GHĐ 10cm ; ĐCNN 0 cm </a:t>
            </a:r>
            <a:r>
              <a:rPr kumimoji="0" lang="fr-FR" sz="28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B. GHĐ 10cm ; ĐCNN </a:t>
            </a:r>
            <a:r>
              <a:rPr kumimoji="0" lang="fr-FR" sz="28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1cm.</a:t>
            </a:r>
            <a:endParaRPr kumimoji="0" lang="vi-VN" sz="28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fr-FR" sz="28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C. GHĐ 10cm ; ĐCNN 0,5cm. D. GHĐ 10cm ; ĐCNN 1mm.</a:t>
            </a:r>
            <a:endParaRPr kumimoji="0" lang="vi-VN" sz="28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tab pos="563563" algn="l"/>
              </a:tabLst>
              <a:defRPr/>
            </a:pPr>
            <a:endParaRPr kumimoji="0" lang="vi-VN" altLang="vi-VN"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xmlns="" id="{6F45669E-4D64-48AD-9327-BC7074670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55" y="2237511"/>
            <a:ext cx="6858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0419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ch_do_do_dai hinh_ 3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592" y="821153"/>
            <a:ext cx="3721894" cy="321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a:hlinkClick r:id="rId3" action="ppaction://hlinksldjump"/>
          </p:cNvPr>
          <p:cNvSpPr txBox="1">
            <a:spLocks noChangeArrowheads="1"/>
          </p:cNvSpPr>
          <p:nvPr/>
        </p:nvSpPr>
        <p:spPr bwMode="auto">
          <a:xfrm>
            <a:off x="751003" y="1518938"/>
            <a:ext cx="263055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Tx/>
              <a:buFontTx/>
              <a:buNone/>
            </a:pPr>
            <a:r>
              <a:rPr lang="en-US" sz="2800" kern="1200" dirty="0" err="1">
                <a:solidFill>
                  <a:srgbClr val="002060"/>
                </a:solidFill>
                <a:latin typeface="Times New Roman" panose="02020603050405020304" pitchFamily="18" charset="0"/>
                <a:cs typeface="Times New Roman" panose="02020603050405020304" pitchFamily="18" charset="0"/>
              </a:rPr>
              <a:t>Câu</a:t>
            </a:r>
            <a:r>
              <a:rPr lang="en-US" sz="2800" kern="1200" dirty="0">
                <a:solidFill>
                  <a:srgbClr val="002060"/>
                </a:solidFill>
                <a:latin typeface="Times New Roman" panose="02020603050405020304" pitchFamily="18" charset="0"/>
                <a:cs typeface="Times New Roman" panose="02020603050405020304" pitchFamily="18" charset="0"/>
              </a:rPr>
              <a:t> 5: </a:t>
            </a:r>
            <a:r>
              <a:rPr lang="en-US" sz="2800" kern="1200" dirty="0" err="1">
                <a:solidFill>
                  <a:srgbClr val="002060"/>
                </a:solidFill>
                <a:latin typeface="Times New Roman" panose="02020603050405020304" pitchFamily="18" charset="0"/>
                <a:cs typeface="Times New Roman" panose="02020603050405020304" pitchFamily="18" charset="0"/>
              </a:rPr>
              <a:t>Đọc</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kết</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quả</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đo</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chiều</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dài</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của</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các</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bút</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chì</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smtClean="0">
                <a:solidFill>
                  <a:srgbClr val="002060"/>
                </a:solidFill>
                <a:latin typeface="Times New Roman" panose="02020603050405020304" pitchFamily="18" charset="0"/>
                <a:cs typeface="Times New Roman" panose="02020603050405020304" pitchFamily="18" charset="0"/>
              </a:rPr>
              <a:t>ở </a:t>
            </a:r>
            <a:r>
              <a:rPr lang="en-US" sz="2800" kern="1200" dirty="0" err="1">
                <a:solidFill>
                  <a:srgbClr val="002060"/>
                </a:solidFill>
                <a:latin typeface="Times New Roman" panose="02020603050405020304" pitchFamily="18" charset="0"/>
                <a:cs typeface="Times New Roman" panose="02020603050405020304" pitchFamily="18" charset="0"/>
              </a:rPr>
              <a:t>hình</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smtClean="0">
                <a:solidFill>
                  <a:srgbClr val="002060"/>
                </a:solidFill>
                <a:latin typeface="Times New Roman" panose="02020603050405020304" pitchFamily="18" charset="0"/>
                <a:cs typeface="Times New Roman" panose="02020603050405020304" pitchFamily="18" charset="0"/>
              </a:rPr>
              <a:t>bên</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1691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1597" y="237439"/>
            <a:ext cx="6940644" cy="563525"/>
            <a:chOff x="871868" y="715523"/>
            <a:chExt cx="7709460"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V</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90576" y="755828"/>
              <a:ext cx="6890752"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HOẠT ĐỘNG TRẢI NGHIỆM</a:t>
              </a:r>
              <a:endParaRPr lang="en-US" sz="2800" b="1" dirty="0">
                <a:solidFill>
                  <a:srgbClr val="00518E"/>
                </a:solidFill>
                <a:latin typeface="Times New Roman" panose="02020603050405020304" pitchFamily="18" charset="0"/>
                <a:cs typeface="Times New Roman" panose="02020603050405020304" pitchFamily="18" charset="0"/>
              </a:endParaRPr>
            </a:p>
          </p:txBody>
        </p:sp>
      </p:grpSp>
      <p:graphicFrame>
        <p:nvGraphicFramePr>
          <p:cNvPr id="7" name="Table 9">
            <a:extLst>
              <a:ext uri="{FF2B5EF4-FFF2-40B4-BE49-F238E27FC236}">
                <a16:creationId xmlns:a16="http://schemas.microsoft.com/office/drawing/2014/main" xmlns="" id="{54D39514-7953-4F0B-9818-4A065E1B3D69}"/>
              </a:ext>
            </a:extLst>
          </p:cNvPr>
          <p:cNvGraphicFramePr>
            <a:graphicFrameLocks noGrp="1"/>
          </p:cNvGraphicFramePr>
          <p:nvPr>
            <p:extLst>
              <p:ext uri="{D42A27DB-BD31-4B8C-83A1-F6EECF244321}">
                <p14:modId xmlns:p14="http://schemas.microsoft.com/office/powerpoint/2010/main" val="384136148"/>
              </p:ext>
            </p:extLst>
          </p:nvPr>
        </p:nvGraphicFramePr>
        <p:xfrm>
          <a:off x="224286" y="800964"/>
          <a:ext cx="8660921" cy="3660583"/>
        </p:xfrm>
        <a:graphic>
          <a:graphicData uri="http://schemas.openxmlformats.org/drawingml/2006/table">
            <a:tbl>
              <a:tblPr firstRow="1" bandRow="1">
                <a:tableStyleId>{5C22544A-7EE6-4342-B048-85BDC9FD1C3A}</a:tableStyleId>
              </a:tblPr>
              <a:tblGrid>
                <a:gridCol w="4433978">
                  <a:extLst>
                    <a:ext uri="{9D8B030D-6E8A-4147-A177-3AD203B41FA5}">
                      <a16:colId xmlns:a16="http://schemas.microsoft.com/office/drawing/2014/main" xmlns="" val="2117760538"/>
                    </a:ext>
                  </a:extLst>
                </a:gridCol>
                <a:gridCol w="4226943">
                  <a:extLst>
                    <a:ext uri="{9D8B030D-6E8A-4147-A177-3AD203B41FA5}">
                      <a16:colId xmlns:a16="http://schemas.microsoft.com/office/drawing/2014/main" xmlns="" val="997987000"/>
                    </a:ext>
                  </a:extLst>
                </a:gridCol>
              </a:tblGrid>
              <a:tr h="1458403">
                <a:tc>
                  <a:txBody>
                    <a:bodyPr/>
                    <a:lstStyle/>
                    <a:p>
                      <a:pPr algn="ctr"/>
                      <a:r>
                        <a:rPr lang="en-US" sz="2800" b="0" dirty="0" err="1" smtClean="0">
                          <a:solidFill>
                            <a:schemeClr val="bg1"/>
                          </a:solidFill>
                          <a:latin typeface="Times New Roman" panose="02020603050405020304" pitchFamily="18" charset="0"/>
                          <a:cs typeface="Times New Roman" panose="02020603050405020304" pitchFamily="18" charset="0"/>
                        </a:rPr>
                        <a:t>Góc</a:t>
                      </a:r>
                      <a:r>
                        <a:rPr lang="en-US" sz="2800" b="0" dirty="0" smtClean="0">
                          <a:solidFill>
                            <a:schemeClr val="bg1"/>
                          </a:solidFill>
                          <a:latin typeface="Times New Roman" panose="02020603050405020304" pitchFamily="18" charset="0"/>
                          <a:cs typeface="Times New Roman" panose="02020603050405020304" pitchFamily="18" charset="0"/>
                        </a:rPr>
                        <a:t>:</a:t>
                      </a:r>
                      <a:r>
                        <a:rPr lang="en-US" sz="2800" b="0" baseline="0" dirty="0" smtClean="0">
                          <a:solidFill>
                            <a:schemeClr val="bg1"/>
                          </a:solidFill>
                          <a:latin typeface="Times New Roman" panose="02020603050405020304" pitchFamily="18" charset="0"/>
                          <a:cs typeface="Times New Roman" panose="02020603050405020304" pitchFamily="18" charset="0"/>
                        </a:rPr>
                        <a:t> </a:t>
                      </a:r>
                      <a:r>
                        <a:rPr lang="vi-VN" sz="2800" b="0" dirty="0" smtClean="0">
                          <a:solidFill>
                            <a:schemeClr val="bg1"/>
                          </a:solidFill>
                          <a:latin typeface="Times New Roman" panose="02020603050405020304" pitchFamily="18" charset="0"/>
                          <a:cs typeface="Times New Roman" panose="02020603050405020304" pitchFamily="18" charset="0"/>
                        </a:rPr>
                        <a:t>Chuyên </a:t>
                      </a:r>
                      <a:r>
                        <a:rPr lang="vi-VN" sz="2800" b="0" dirty="0">
                          <a:solidFill>
                            <a:schemeClr val="bg1"/>
                          </a:solidFill>
                          <a:latin typeface="Times New Roman" panose="02020603050405020304" pitchFamily="18" charset="0"/>
                          <a:cs typeface="Times New Roman" panose="02020603050405020304" pitchFamily="18" charset="0"/>
                        </a:rPr>
                        <a:t>gia toán học</a:t>
                      </a:r>
                    </a:p>
                    <a:p>
                      <a:pPr algn="ctr"/>
                      <a:r>
                        <a:rPr lang="vi-VN" sz="2800" b="0" dirty="0" smtClean="0">
                          <a:solidFill>
                            <a:schemeClr val="bg1"/>
                          </a:solidFill>
                          <a:latin typeface="Times New Roman" panose="02020603050405020304" pitchFamily="18" charset="0"/>
                          <a:cs typeface="Times New Roman" panose="02020603050405020304" pitchFamily="18" charset="0"/>
                        </a:rPr>
                        <a:t>Đ</a:t>
                      </a:r>
                      <a:r>
                        <a:rPr lang="it-IT" sz="2800" b="0" dirty="0">
                          <a:solidFill>
                            <a:schemeClr val="bg1"/>
                          </a:solidFill>
                          <a:latin typeface="Times New Roman" panose="02020603050405020304" pitchFamily="18" charset="0"/>
                          <a:cs typeface="Times New Roman" panose="02020603050405020304" pitchFamily="18" charset="0"/>
                        </a:rPr>
                        <a:t>o đường kính nắp</a:t>
                      </a:r>
                      <a:r>
                        <a:rPr lang="vi-VN" sz="2800" b="0" dirty="0">
                          <a:solidFill>
                            <a:schemeClr val="bg1"/>
                          </a:solidFill>
                          <a:latin typeface="Times New Roman" panose="02020603050405020304" pitchFamily="18" charset="0"/>
                          <a:cs typeface="Times New Roman" panose="02020603050405020304" pitchFamily="18" charset="0"/>
                        </a:rPr>
                        <a:t> c</a:t>
                      </a:r>
                      <a:r>
                        <a:rPr lang="it-IT" sz="2800" b="0" dirty="0">
                          <a:solidFill>
                            <a:schemeClr val="bg1"/>
                          </a:solidFill>
                          <a:latin typeface="Times New Roman" panose="02020603050405020304" pitchFamily="18" charset="0"/>
                          <a:cs typeface="Times New Roman" panose="02020603050405020304" pitchFamily="18" charset="0"/>
                        </a:rPr>
                        <a:t>hai</a:t>
                      </a:r>
                      <a:endParaRPr lang="vi-VN" sz="2800" b="0"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vi-VN" sz="2800" b="0" dirty="0">
                          <a:solidFill>
                            <a:schemeClr val="bg1"/>
                          </a:solidFill>
                          <a:latin typeface="Times New Roman" panose="02020603050405020304" pitchFamily="18" charset="0"/>
                          <a:cs typeface="Times New Roman" panose="02020603050405020304" pitchFamily="18" charset="0"/>
                        </a:rPr>
                        <a:t>Chuyên gia vật lí</a:t>
                      </a:r>
                    </a:p>
                    <a:p>
                      <a:pPr algn="ctr"/>
                      <a:r>
                        <a:rPr lang="en-US" sz="2800" b="0" dirty="0" smtClean="0">
                          <a:solidFill>
                            <a:schemeClr val="bg1"/>
                          </a:solidFill>
                          <a:latin typeface="Times New Roman" panose="02020603050405020304" pitchFamily="18" charset="0"/>
                          <a:cs typeface="Times New Roman" panose="02020603050405020304" pitchFamily="18" charset="0"/>
                        </a:rPr>
                        <a:t>   </a:t>
                      </a:r>
                      <a:r>
                        <a:rPr lang="vi-VN" sz="2800" b="0" dirty="0" smtClean="0">
                          <a:solidFill>
                            <a:schemeClr val="bg1"/>
                          </a:solidFill>
                          <a:latin typeface="Times New Roman" panose="02020603050405020304" pitchFamily="18" charset="0"/>
                          <a:cs typeface="Times New Roman" panose="02020603050405020304" pitchFamily="18" charset="0"/>
                        </a:rPr>
                        <a:t>Đo </a:t>
                      </a:r>
                      <a:r>
                        <a:rPr lang="vi-VN" sz="2800" b="0" dirty="0">
                          <a:solidFill>
                            <a:schemeClr val="bg1"/>
                          </a:solidFill>
                          <a:latin typeface="Times New Roman" panose="02020603050405020304" pitchFamily="18" charset="0"/>
                          <a:cs typeface="Times New Roman" panose="02020603050405020304" pitchFamily="18" charset="0"/>
                        </a:rPr>
                        <a:t>thể tích của một khối lập </a:t>
                      </a:r>
                      <a:r>
                        <a:rPr lang="vi-VN" sz="2800" b="0" dirty="0" smtClean="0">
                          <a:solidFill>
                            <a:schemeClr val="bg1"/>
                          </a:solidFill>
                          <a:latin typeface="Times New Roman" panose="02020603050405020304" pitchFamily="18" charset="0"/>
                          <a:cs typeface="Times New Roman" panose="02020603050405020304" pitchFamily="18" charset="0"/>
                        </a:rPr>
                        <a:t>phương. </a:t>
                      </a:r>
                      <a:endParaRPr lang="vi-VN" sz="2800" b="0"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293755095"/>
                  </a:ext>
                </a:extLst>
              </a:tr>
              <a:tr h="1774508">
                <a:tc>
                  <a:txBody>
                    <a:bodyPr/>
                    <a:lstStyle/>
                    <a:p>
                      <a:pPr marL="0" algn="ctr" defTabSz="1065490" rtl="0" eaLnBrk="1" latinLnBrk="0" hangingPunct="1"/>
                      <a:r>
                        <a:rPr lang="en-US" sz="2800" b="0" dirty="0" err="1" smtClean="0">
                          <a:solidFill>
                            <a:srgbClr val="C00000"/>
                          </a:solidFill>
                          <a:latin typeface="Times New Roman" panose="02020603050405020304" pitchFamily="18" charset="0"/>
                          <a:cs typeface="Times New Roman" panose="02020603050405020304" pitchFamily="18" charset="0"/>
                        </a:rPr>
                        <a:t>Góc</a:t>
                      </a:r>
                      <a:r>
                        <a:rPr lang="en-US" sz="2800" b="0" dirty="0" smtClean="0">
                          <a:solidFill>
                            <a:srgbClr val="C00000"/>
                          </a:solidFill>
                          <a:latin typeface="Times New Roman" panose="02020603050405020304" pitchFamily="18" charset="0"/>
                          <a:cs typeface="Times New Roman" panose="02020603050405020304" pitchFamily="18" charset="0"/>
                        </a:rPr>
                        <a:t>:</a:t>
                      </a:r>
                      <a:r>
                        <a:rPr lang="en-US" sz="2800" b="0" baseline="0" dirty="0" smtClean="0">
                          <a:solidFill>
                            <a:srgbClr val="C00000"/>
                          </a:solidFill>
                          <a:latin typeface="Times New Roman" panose="02020603050405020304" pitchFamily="18" charset="0"/>
                          <a:cs typeface="Times New Roman" panose="02020603050405020304" pitchFamily="18" charset="0"/>
                        </a:rPr>
                        <a:t> </a:t>
                      </a:r>
                      <a:r>
                        <a:rPr lang="vi-VN" sz="2800" b="0" dirty="0" smtClean="0">
                          <a:solidFill>
                            <a:srgbClr val="C00000"/>
                          </a:solidFill>
                          <a:latin typeface="Times New Roman" panose="02020603050405020304" pitchFamily="18" charset="0"/>
                          <a:cs typeface="Times New Roman" panose="02020603050405020304" pitchFamily="18" charset="0"/>
                        </a:rPr>
                        <a:t>Chuyên </a:t>
                      </a:r>
                      <a:r>
                        <a:rPr lang="vi-VN" sz="2800" b="0" dirty="0">
                          <a:solidFill>
                            <a:srgbClr val="C00000"/>
                          </a:solidFill>
                          <a:latin typeface="Times New Roman" panose="02020603050405020304" pitchFamily="18" charset="0"/>
                          <a:cs typeface="Times New Roman" panose="02020603050405020304" pitchFamily="18" charset="0"/>
                        </a:rPr>
                        <a:t>gia chăm sóc sức khỏe</a:t>
                      </a:r>
                    </a:p>
                    <a:p>
                      <a:pPr marL="0" algn="ctr" defTabSz="1065490" rtl="0" eaLnBrk="1" latinLnBrk="0" hangingPunct="1"/>
                      <a:r>
                        <a:rPr lang="vi-VN" sz="2800" b="0" dirty="0" smtClean="0">
                          <a:solidFill>
                            <a:schemeClr val="accent6">
                              <a:lumMod val="75000"/>
                            </a:schemeClr>
                          </a:solidFill>
                          <a:latin typeface="Times New Roman" panose="02020603050405020304" pitchFamily="18" charset="0"/>
                          <a:cs typeface="Times New Roman" panose="02020603050405020304" pitchFamily="18" charset="0"/>
                        </a:rPr>
                        <a:t>Đo </a:t>
                      </a:r>
                      <a:r>
                        <a:rPr lang="vi-VN" sz="2800" b="0" dirty="0">
                          <a:solidFill>
                            <a:schemeClr val="accent6">
                              <a:lumMod val="75000"/>
                            </a:schemeClr>
                          </a:solidFill>
                          <a:latin typeface="Times New Roman" panose="02020603050405020304" pitchFamily="18" charset="0"/>
                          <a:cs typeface="Times New Roman" panose="02020603050405020304" pitchFamily="18" charset="0"/>
                        </a:rPr>
                        <a:t>và đánh giá chiều cao của bạn trong nhóm và đề ra biện pháp tăng chiều cao.</a:t>
                      </a:r>
                    </a:p>
                  </a:txBody>
                  <a:tcPr marL="68580" marR="68580" marT="34290" marB="34290"/>
                </a:tc>
                <a:tc>
                  <a:txBody>
                    <a:bodyPr/>
                    <a:lstStyle/>
                    <a:p>
                      <a:pPr marL="0" algn="ctr" defTabSz="1065490" rtl="0" eaLnBrk="1" latinLnBrk="0" hangingPunct="1"/>
                      <a:r>
                        <a:rPr lang="en-US" sz="2800" b="0" dirty="0" err="1" smtClean="0">
                          <a:solidFill>
                            <a:srgbClr val="C00000"/>
                          </a:solidFill>
                          <a:latin typeface="Times New Roman" panose="02020603050405020304" pitchFamily="18" charset="0"/>
                          <a:cs typeface="Times New Roman" panose="02020603050405020304" pitchFamily="18" charset="0"/>
                        </a:rPr>
                        <a:t>Góc</a:t>
                      </a:r>
                      <a:r>
                        <a:rPr lang="en-US" sz="2800" b="0" dirty="0" smtClean="0">
                          <a:solidFill>
                            <a:srgbClr val="C00000"/>
                          </a:solidFill>
                          <a:latin typeface="Times New Roman" panose="02020603050405020304" pitchFamily="18" charset="0"/>
                          <a:cs typeface="Times New Roman" panose="02020603050405020304" pitchFamily="18" charset="0"/>
                        </a:rPr>
                        <a:t>:</a:t>
                      </a:r>
                      <a:r>
                        <a:rPr lang="en-US" sz="2800" b="0" baseline="0" dirty="0" smtClean="0">
                          <a:solidFill>
                            <a:srgbClr val="C00000"/>
                          </a:solidFill>
                          <a:latin typeface="Times New Roman" panose="02020603050405020304" pitchFamily="18" charset="0"/>
                          <a:cs typeface="Times New Roman" panose="02020603050405020304" pitchFamily="18" charset="0"/>
                        </a:rPr>
                        <a:t> </a:t>
                      </a:r>
                      <a:r>
                        <a:rPr lang="vi-VN" sz="2800" b="0" dirty="0" smtClean="0">
                          <a:solidFill>
                            <a:schemeClr val="accent6">
                              <a:lumMod val="75000"/>
                            </a:schemeClr>
                          </a:solidFill>
                          <a:latin typeface="Times New Roman" panose="02020603050405020304" pitchFamily="18" charset="0"/>
                          <a:cs typeface="Times New Roman" panose="02020603050405020304" pitchFamily="18" charset="0"/>
                        </a:rPr>
                        <a:t>Chuyên </a:t>
                      </a:r>
                      <a:r>
                        <a:rPr lang="vi-VN" sz="2800" b="0" dirty="0">
                          <a:solidFill>
                            <a:schemeClr val="accent6">
                              <a:lumMod val="75000"/>
                            </a:schemeClr>
                          </a:solidFill>
                          <a:latin typeface="Times New Roman" panose="02020603050405020304" pitchFamily="18" charset="0"/>
                          <a:cs typeface="Times New Roman" panose="02020603050405020304" pitchFamily="18" charset="0"/>
                        </a:rPr>
                        <a:t>gia đo đạc</a:t>
                      </a:r>
                    </a:p>
                    <a:p>
                      <a:pPr marL="0" algn="ctr" defTabSz="1065490" rtl="0" eaLnBrk="1" latinLnBrk="0" hangingPunct="1"/>
                      <a:endParaRPr lang="en-US" sz="2800" b="0" dirty="0" smtClean="0">
                        <a:solidFill>
                          <a:schemeClr val="accent6">
                            <a:lumMod val="75000"/>
                          </a:schemeClr>
                        </a:solidFill>
                        <a:latin typeface="Times New Roman" panose="02020603050405020304" pitchFamily="18" charset="0"/>
                        <a:cs typeface="Times New Roman" panose="02020603050405020304" pitchFamily="18" charset="0"/>
                      </a:endParaRPr>
                    </a:p>
                    <a:p>
                      <a:pPr marL="0" algn="ctr" defTabSz="1065490" rtl="0" eaLnBrk="1" latinLnBrk="0" hangingPunct="1"/>
                      <a:r>
                        <a:rPr lang="vi-VN" sz="2800" b="0" dirty="0" smtClean="0">
                          <a:solidFill>
                            <a:schemeClr val="accent6">
                              <a:lumMod val="75000"/>
                            </a:schemeClr>
                          </a:solidFill>
                          <a:latin typeface="Times New Roman" panose="02020603050405020304" pitchFamily="18" charset="0"/>
                          <a:cs typeface="Times New Roman" panose="02020603050405020304" pitchFamily="18" charset="0"/>
                        </a:rPr>
                        <a:t>Dùng </a:t>
                      </a:r>
                      <a:r>
                        <a:rPr lang="vi-VN" sz="2800" b="0" dirty="0">
                          <a:solidFill>
                            <a:schemeClr val="accent6">
                              <a:lumMod val="75000"/>
                            </a:schemeClr>
                          </a:solidFill>
                          <a:latin typeface="Times New Roman" panose="02020603050405020304" pitchFamily="18" charset="0"/>
                          <a:cs typeface="Times New Roman" panose="02020603050405020304" pitchFamily="18" charset="0"/>
                        </a:rPr>
                        <a:t>điện thoại để đo đạc một số trường hợp</a:t>
                      </a:r>
                    </a:p>
                  </a:txBody>
                  <a:tcPr marL="68580" marR="68580" marT="34290" marB="34290"/>
                </a:tc>
                <a:extLst>
                  <a:ext uri="{0D108BD9-81ED-4DB2-BD59-A6C34878D82A}">
                    <a16:rowId xmlns:a16="http://schemas.microsoft.com/office/drawing/2014/main" xmlns="" val="994577731"/>
                  </a:ext>
                </a:extLst>
              </a:tr>
            </a:tbl>
          </a:graphicData>
        </a:graphic>
      </p:graphicFrame>
    </p:spTree>
    <p:extLst>
      <p:ext uri="{BB962C8B-B14F-4D97-AF65-F5344CB8AC3E}">
        <p14:creationId xmlns:p14="http://schemas.microsoft.com/office/powerpoint/2010/main" val="33138955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117984" y="418063"/>
            <a:ext cx="548700" cy="393600"/>
          </a:xfrm>
        </p:spPr>
        <p:txBody>
          <a:bodyPr/>
          <a:lstStyle/>
          <a:p>
            <a:fld id="{00000000-1234-1234-1234-123412341234}" type="slidenum">
              <a:rPr lang="en" smtClean="0">
                <a:solidFill>
                  <a:srgbClr val="A6BCC9"/>
                </a:solidFill>
              </a:rPr>
              <a:pPr/>
              <a:t>4</a:t>
            </a:fld>
            <a:endParaRPr lang="en">
              <a:solidFill>
                <a:srgbClr val="A6BCC9"/>
              </a:solidFill>
            </a:endParaRPr>
          </a:p>
        </p:txBody>
      </p:sp>
      <p:sp>
        <p:nvSpPr>
          <p:cNvPr id="3" name="TextBox 2"/>
          <p:cNvSpPr txBox="1"/>
          <p:nvPr/>
        </p:nvSpPr>
        <p:spPr>
          <a:xfrm>
            <a:off x="2373330" y="271744"/>
            <a:ext cx="4417887"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NỘI DUNG CHÍNH</a:t>
            </a:r>
            <a:endParaRPr lang="en-US" sz="2800" b="1" dirty="0">
              <a:solidFill>
                <a:srgbClr val="00206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924674" y="2681555"/>
            <a:ext cx="7315200" cy="6164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72410" y="1330457"/>
            <a:ext cx="1162217" cy="1459917"/>
            <a:chOff x="772410" y="1330457"/>
            <a:chExt cx="1162217" cy="1459917"/>
          </a:xfrm>
        </p:grpSpPr>
        <p:sp>
          <p:nvSpPr>
            <p:cNvPr id="6" name="Oval Callout 5"/>
            <p:cNvSpPr/>
            <p:nvPr/>
          </p:nvSpPr>
          <p:spPr>
            <a:xfrm rot="20421738">
              <a:off x="772410" y="1330457"/>
              <a:ext cx="1162217" cy="1190425"/>
            </a:xfrm>
            <a:prstGeom prst="wedgeEllipseCallout">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755"/>
                </a:solidFill>
              </a:endParaRPr>
            </a:p>
          </p:txBody>
        </p:sp>
        <p:sp>
          <p:nvSpPr>
            <p:cNvPr id="10" name="TextBox 9"/>
            <p:cNvSpPr txBox="1"/>
            <p:nvPr/>
          </p:nvSpPr>
          <p:spPr>
            <a:xfrm>
              <a:off x="1091527" y="1602503"/>
              <a:ext cx="523982" cy="646331"/>
            </a:xfrm>
            <a:prstGeom prst="rect">
              <a:avLst/>
            </a:prstGeom>
            <a:noFill/>
          </p:spPr>
          <p:txBody>
            <a:bodyPr wrap="square" rtlCol="0">
              <a:spAutoFit/>
            </a:bodyPr>
            <a:lstStyle/>
            <a:p>
              <a:r>
                <a:rPr lang="en-US" sz="3600" dirty="0" smtClean="0"/>
                <a:t>1</a:t>
              </a:r>
              <a:endParaRPr lang="en-US" sz="3600" dirty="0"/>
            </a:p>
          </p:txBody>
        </p:sp>
        <p:sp>
          <p:nvSpPr>
            <p:cNvPr id="14" name="Oval 13"/>
            <p:cNvSpPr/>
            <p:nvPr/>
          </p:nvSpPr>
          <p:spPr>
            <a:xfrm>
              <a:off x="1319354" y="2696026"/>
              <a:ext cx="105412" cy="94348"/>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6" name="TextBox 15"/>
          <p:cNvSpPr txBox="1"/>
          <p:nvPr/>
        </p:nvSpPr>
        <p:spPr>
          <a:xfrm>
            <a:off x="12000" y="2929610"/>
            <a:ext cx="2630624" cy="461665"/>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Đơn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vị</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độ</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dài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224206" y="1790683"/>
            <a:ext cx="2229189" cy="830997"/>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Dụng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cụ</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chiều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dài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034978" y="3060173"/>
            <a:ext cx="2995151" cy="461665"/>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Cách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chiều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dài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344352" y="1422484"/>
            <a:ext cx="2550984" cy="1200329"/>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Vận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dụng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cách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chiều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dài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thể</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tích</a:t>
            </a:r>
            <a:endParaRPr lang="en-US" sz="2400" dirty="0">
              <a:solidFill>
                <a:srgbClr val="002060"/>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2757693" y="2634381"/>
            <a:ext cx="1162217" cy="1468969"/>
            <a:chOff x="2757693" y="2634381"/>
            <a:chExt cx="1162217" cy="1468969"/>
          </a:xfrm>
        </p:grpSpPr>
        <p:grpSp>
          <p:nvGrpSpPr>
            <p:cNvPr id="20" name="Group 19"/>
            <p:cNvGrpSpPr/>
            <p:nvPr/>
          </p:nvGrpSpPr>
          <p:grpSpPr>
            <a:xfrm>
              <a:off x="2757693" y="2912925"/>
              <a:ext cx="1162217" cy="1190425"/>
              <a:chOff x="2936831" y="2920226"/>
              <a:chExt cx="1162217" cy="1190425"/>
            </a:xfrm>
          </p:grpSpPr>
          <p:sp>
            <p:nvSpPr>
              <p:cNvPr id="8" name="Oval Callout 7"/>
              <p:cNvSpPr/>
              <p:nvPr/>
            </p:nvSpPr>
            <p:spPr>
              <a:xfrm rot="9776117">
                <a:off x="2936831" y="2920226"/>
                <a:ext cx="1162217" cy="1190425"/>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3255948" y="3192272"/>
                <a:ext cx="523982" cy="646331"/>
              </a:xfrm>
              <a:prstGeom prst="rect">
                <a:avLst/>
              </a:prstGeom>
              <a:noFill/>
            </p:spPr>
            <p:txBody>
              <a:bodyPr wrap="square" rtlCol="0">
                <a:spAutoFit/>
              </a:bodyPr>
              <a:lstStyle/>
              <a:p>
                <a:r>
                  <a:rPr lang="en-US" sz="3600" dirty="0"/>
                  <a:t>2</a:t>
                </a:r>
              </a:p>
            </p:txBody>
          </p:sp>
        </p:grpSp>
        <p:sp>
          <p:nvSpPr>
            <p:cNvPr id="23" name="Oval 22"/>
            <p:cNvSpPr/>
            <p:nvPr/>
          </p:nvSpPr>
          <p:spPr>
            <a:xfrm>
              <a:off x="3286095" y="2634381"/>
              <a:ext cx="108402" cy="1088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8" name="Group 27"/>
          <p:cNvGrpSpPr/>
          <p:nvPr/>
        </p:nvGrpSpPr>
        <p:grpSpPr>
          <a:xfrm>
            <a:off x="4822167" y="1258908"/>
            <a:ext cx="1162217" cy="1481253"/>
            <a:chOff x="4822167" y="1258908"/>
            <a:chExt cx="1162217" cy="1481253"/>
          </a:xfrm>
        </p:grpSpPr>
        <p:grpSp>
          <p:nvGrpSpPr>
            <p:cNvPr id="21" name="Group 20"/>
            <p:cNvGrpSpPr/>
            <p:nvPr/>
          </p:nvGrpSpPr>
          <p:grpSpPr>
            <a:xfrm>
              <a:off x="4822167" y="1258908"/>
              <a:ext cx="1162217" cy="1190425"/>
              <a:chOff x="4942005" y="1361277"/>
              <a:chExt cx="1162217" cy="1190425"/>
            </a:xfrm>
          </p:grpSpPr>
          <p:sp>
            <p:nvSpPr>
              <p:cNvPr id="7" name="Oval Callout 6"/>
              <p:cNvSpPr/>
              <p:nvPr/>
            </p:nvSpPr>
            <p:spPr>
              <a:xfrm rot="20421738">
                <a:off x="4942005" y="1361277"/>
                <a:ext cx="1162217" cy="1190425"/>
              </a:xfrm>
              <a:prstGeom prst="wedgeEllipseCallou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5261122" y="1617913"/>
                <a:ext cx="523982" cy="646331"/>
              </a:xfrm>
              <a:prstGeom prst="rect">
                <a:avLst/>
              </a:prstGeom>
              <a:noFill/>
            </p:spPr>
            <p:txBody>
              <a:bodyPr wrap="square" rtlCol="0">
                <a:spAutoFit/>
              </a:bodyPr>
              <a:lstStyle/>
              <a:p>
                <a:r>
                  <a:rPr lang="en-US" sz="3600" dirty="0"/>
                  <a:t>3</a:t>
                </a:r>
              </a:p>
            </p:txBody>
          </p:sp>
        </p:grpSp>
        <p:sp>
          <p:nvSpPr>
            <p:cNvPr id="25" name="Oval 24"/>
            <p:cNvSpPr/>
            <p:nvPr/>
          </p:nvSpPr>
          <p:spPr>
            <a:xfrm>
              <a:off x="5349075" y="2631342"/>
              <a:ext cx="108402" cy="108819"/>
            </a:xfrm>
            <a:prstGeom prst="ellipse">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9" name="Group 28"/>
          <p:cNvGrpSpPr/>
          <p:nvPr/>
        </p:nvGrpSpPr>
        <p:grpSpPr>
          <a:xfrm>
            <a:off x="7077657" y="2621640"/>
            <a:ext cx="1162217" cy="1481708"/>
            <a:chOff x="7077657" y="2621640"/>
            <a:chExt cx="1162217" cy="1481708"/>
          </a:xfrm>
        </p:grpSpPr>
        <p:grpSp>
          <p:nvGrpSpPr>
            <p:cNvPr id="22" name="Group 21"/>
            <p:cNvGrpSpPr/>
            <p:nvPr/>
          </p:nvGrpSpPr>
          <p:grpSpPr>
            <a:xfrm>
              <a:off x="7077657" y="2912923"/>
              <a:ext cx="1162217" cy="1190425"/>
              <a:chOff x="7247073" y="2873395"/>
              <a:chExt cx="1162217" cy="1190425"/>
            </a:xfrm>
          </p:grpSpPr>
          <p:sp>
            <p:nvSpPr>
              <p:cNvPr id="9" name="Oval Callout 8"/>
              <p:cNvSpPr/>
              <p:nvPr/>
            </p:nvSpPr>
            <p:spPr>
              <a:xfrm rot="9776117">
                <a:off x="7247073" y="2873395"/>
                <a:ext cx="1162217" cy="1190425"/>
              </a:xfrm>
              <a:prstGeom prst="wedgeEllipseCallout">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7594002" y="3145441"/>
                <a:ext cx="523982" cy="646331"/>
              </a:xfrm>
              <a:prstGeom prst="rect">
                <a:avLst/>
              </a:prstGeom>
              <a:noFill/>
            </p:spPr>
            <p:txBody>
              <a:bodyPr wrap="square" rtlCol="0">
                <a:spAutoFit/>
              </a:bodyPr>
              <a:lstStyle/>
              <a:p>
                <a:r>
                  <a:rPr lang="en-US" sz="3600" dirty="0"/>
                  <a:t>4</a:t>
                </a:r>
              </a:p>
            </p:txBody>
          </p:sp>
        </p:grpSp>
        <p:sp>
          <p:nvSpPr>
            <p:cNvPr id="26" name="Oval 25"/>
            <p:cNvSpPr/>
            <p:nvPr/>
          </p:nvSpPr>
          <p:spPr>
            <a:xfrm>
              <a:off x="7632376" y="2621640"/>
              <a:ext cx="108402" cy="108819"/>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473215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6" presetClass="entr" presetSubtype="16" fill="hold" grpId="0" nodeType="withEffect">
                                  <p:stCondLst>
                                    <p:cond delay="75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1+#ppt_w/2"/>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1000" fill="hold"/>
                                        <p:tgtEl>
                                          <p:spTgt spid="29"/>
                                        </p:tgtEl>
                                        <p:attrNameLst>
                                          <p:attrName>ppt_x</p:attrName>
                                        </p:attrNameLst>
                                      </p:cBhvr>
                                      <p:tavLst>
                                        <p:tav tm="0">
                                          <p:val>
                                            <p:strVal val="1+#ppt_w/2"/>
                                          </p:val>
                                        </p:tav>
                                        <p:tav tm="100000">
                                          <p:val>
                                            <p:strVal val="#ppt_x"/>
                                          </p:val>
                                        </p:tav>
                                      </p:tavLst>
                                    </p:anim>
                                    <p:anim calcmode="lin" valueType="num">
                                      <p:cBhvr additive="base">
                                        <p:cTn id="37" dur="10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1+#ppt_w/2"/>
                                          </p:val>
                                        </p:tav>
                                        <p:tav tm="100000">
                                          <p:val>
                                            <p:strVal val="#ppt_x"/>
                                          </p:val>
                                        </p:tav>
                                      </p:tavLst>
                                    </p:anim>
                                    <p:anim calcmode="lin" valueType="num">
                                      <p:cBhvr additive="base">
                                        <p:cTn id="4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Delay 20"/>
          <p:cNvSpPr/>
          <p:nvPr/>
        </p:nvSpPr>
        <p:spPr>
          <a:xfrm>
            <a:off x="-168997" y="1202286"/>
            <a:ext cx="3677355" cy="3645048"/>
          </a:xfrm>
          <a:prstGeom prst="flowChartDelay">
            <a:avLst/>
          </a:prstGeom>
          <a:noFill/>
          <a:ln>
            <a:solidFill>
              <a:srgbClr val="22B7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246908" y="127475"/>
            <a:ext cx="6650183" cy="794685"/>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grpSp>
        <p:nvGrpSpPr>
          <p:cNvPr id="3" name="Group 2"/>
          <p:cNvGrpSpPr/>
          <p:nvPr/>
        </p:nvGrpSpPr>
        <p:grpSpPr>
          <a:xfrm>
            <a:off x="2371331" y="212279"/>
            <a:ext cx="7485322" cy="604927"/>
            <a:chOff x="967562" y="659219"/>
            <a:chExt cx="7485322" cy="604927"/>
          </a:xfrm>
        </p:grpSpPr>
        <p:sp>
          <p:nvSpPr>
            <p:cNvPr id="4" name="Oval 3"/>
            <p:cNvSpPr/>
            <p:nvPr/>
          </p:nvSpPr>
          <p:spPr>
            <a:xfrm>
              <a:off x="967563" y="659219"/>
              <a:ext cx="627321" cy="56352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5" name="TextBox 4"/>
            <p:cNvSpPr txBox="1"/>
            <p:nvPr/>
          </p:nvSpPr>
          <p:spPr>
            <a:xfrm>
              <a:off x="967562" y="659219"/>
              <a:ext cx="627322" cy="584775"/>
            </a:xfrm>
            <a:prstGeom prst="rect">
              <a:avLst/>
            </a:prstGeom>
            <a:no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I</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86270" y="679371"/>
              <a:ext cx="6666614" cy="584775"/>
            </a:xfrm>
            <a:prstGeom prst="rect">
              <a:avLst/>
            </a:prstGeom>
            <a:noFill/>
          </p:spPr>
          <p:txBody>
            <a:bodyPr wrap="square" rtlCol="0">
              <a:spAutoFit/>
            </a:bodyPr>
            <a:lstStyle/>
            <a:p>
              <a:r>
                <a:rPr lang="en-US" sz="3200" b="1" dirty="0" smtClean="0">
                  <a:solidFill>
                    <a:schemeClr val="bg1"/>
                  </a:solidFill>
                  <a:latin typeface="Times New Roman" panose="02020603050405020304" pitchFamily="18" charset="0"/>
                  <a:cs typeface="Times New Roman" panose="02020603050405020304" pitchFamily="18" charset="0"/>
                </a:rPr>
                <a:t>ĐƠN VỊ ĐỘ DÀI</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20" name="Rectangle 19"/>
          <p:cNvSpPr/>
          <p:nvPr/>
        </p:nvSpPr>
        <p:spPr>
          <a:xfrm>
            <a:off x="383076" y="1949406"/>
            <a:ext cx="2433407" cy="2074414"/>
          </a:xfrm>
          <a:prstGeom prst="rect">
            <a:avLst/>
          </a:prstGeom>
        </p:spPr>
        <p:txBody>
          <a:bodyPr wrap="square">
            <a:spAutoFit/>
          </a:bodyPr>
          <a:lstStyle/>
          <a:p>
            <a:pPr indent="360045" algn="just">
              <a:lnSpc>
                <a:spcPct val="115000"/>
              </a:lnSpc>
            </a:pPr>
            <a:r>
              <a:rPr lang="en-US" sz="28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Con h</a:t>
            </a:r>
            <a:r>
              <a:rPr lang="vi-VN" sz="28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ãy </a:t>
            </a:r>
            <a:r>
              <a:rPr lang="vi-VN"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kể tên những đơn vị đo chiều dài mà em biết? </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6" name="Group 25"/>
          <p:cNvGrpSpPr/>
          <p:nvPr/>
        </p:nvGrpSpPr>
        <p:grpSpPr>
          <a:xfrm>
            <a:off x="5501430" y="2252167"/>
            <a:ext cx="1945242" cy="1377211"/>
            <a:chOff x="4761421" y="1500636"/>
            <a:chExt cx="1772755" cy="1251425"/>
          </a:xfrm>
        </p:grpSpPr>
        <p:sp>
          <p:nvSpPr>
            <p:cNvPr id="23" name="Rectangle 22"/>
            <p:cNvSpPr/>
            <p:nvPr/>
          </p:nvSpPr>
          <p:spPr>
            <a:xfrm>
              <a:off x="4761421" y="1784635"/>
              <a:ext cx="1772755" cy="548099"/>
            </a:xfrm>
            <a:prstGeom prst="rect">
              <a:avLst/>
            </a:prstGeom>
          </p:spPr>
          <p:txBody>
            <a:bodyPr wrap="square">
              <a:spAutoFit/>
            </a:bodyPr>
            <a:lstStyle/>
            <a:p>
              <a:pPr indent="360045" algn="just">
                <a:lnSpc>
                  <a:spcPct val="115000"/>
                </a:lnSpc>
              </a:pPr>
              <a:r>
                <a:rPr lang="en-US" sz="2800" dirty="0" err="1" smtClean="0">
                  <a:solidFill>
                    <a:srgbClr val="08D2C8"/>
                  </a:solidFill>
                  <a:latin typeface="Times New Roman" panose="02020603050405020304" pitchFamily="18" charset="0"/>
                  <a:ea typeface="Calibri" panose="020F0502020204030204" pitchFamily="34" charset="0"/>
                  <a:cs typeface="Times New Roman" panose="02020603050405020304" pitchFamily="18" charset="0"/>
                </a:rPr>
                <a:t>mét</a:t>
              </a:r>
              <a:endParaRPr lang="en-US" sz="2800" dirty="0">
                <a:solidFill>
                  <a:srgbClr val="08D2C8"/>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Donut 24"/>
            <p:cNvSpPr/>
            <p:nvPr/>
          </p:nvSpPr>
          <p:spPr>
            <a:xfrm>
              <a:off x="4761421" y="1500636"/>
              <a:ext cx="1274619" cy="1251425"/>
            </a:xfrm>
            <a:prstGeom prst="donut">
              <a:avLst>
                <a:gd name="adj" fmla="val 103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p:cNvGrpSpPr/>
          <p:nvPr/>
        </p:nvGrpSpPr>
        <p:grpSpPr>
          <a:xfrm>
            <a:off x="3796554" y="1190605"/>
            <a:ext cx="2122347" cy="1510242"/>
            <a:chOff x="4644748" y="1275626"/>
            <a:chExt cx="1772755" cy="1251425"/>
          </a:xfrm>
          <a:solidFill>
            <a:srgbClr val="22B7CB"/>
          </a:solidFill>
        </p:grpSpPr>
        <p:sp>
          <p:nvSpPr>
            <p:cNvPr id="28" name="Rectangle 27"/>
            <p:cNvSpPr/>
            <p:nvPr/>
          </p:nvSpPr>
          <p:spPr>
            <a:xfrm>
              <a:off x="4644748" y="1433539"/>
              <a:ext cx="1772755" cy="864769"/>
            </a:xfrm>
            <a:prstGeom prst="rect">
              <a:avLst/>
            </a:prstGeom>
            <a:noFill/>
          </p:spPr>
          <p:txBody>
            <a:bodyPr wrap="square">
              <a:spAutoFit/>
            </a:bodyPr>
            <a:lstStyle/>
            <a:p>
              <a:pPr indent="360045" algn="just">
                <a:lnSpc>
                  <a:spcPct val="115000"/>
                </a:lnSpc>
              </a:pPr>
              <a:r>
                <a:rPr lang="en-US" sz="2800" dirty="0" smtClean="0">
                  <a:solidFill>
                    <a:srgbClr val="22B7CB"/>
                  </a:solidFill>
                  <a:latin typeface="Times New Roman" panose="02020603050405020304" pitchFamily="18" charset="0"/>
                  <a:ea typeface="Calibri" panose="020F0502020204030204" pitchFamily="34" charset="0"/>
                  <a:cs typeface="Times New Roman" panose="02020603050405020304" pitchFamily="18" charset="0"/>
                </a:rPr>
                <a:t>mile</a:t>
              </a:r>
            </a:p>
            <a:p>
              <a:pPr indent="360045" algn="just">
                <a:lnSpc>
                  <a:spcPct val="115000"/>
                </a:lnSpc>
              </a:pPr>
              <a:r>
                <a:rPr lang="en-US" sz="2800" dirty="0" smtClean="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smtClean="0">
                  <a:solidFill>
                    <a:srgbClr val="22B7CB"/>
                  </a:solidFill>
                  <a:latin typeface="Times New Roman" panose="02020603050405020304" pitchFamily="18" charset="0"/>
                  <a:ea typeface="Calibri" panose="020F0502020204030204" pitchFamily="34" charset="0"/>
                  <a:cs typeface="Times New Roman" panose="02020603050405020304" pitchFamily="18" charset="0"/>
                </a:rPr>
                <a:t>dặm</a:t>
              </a:r>
              <a:r>
                <a:rPr lang="en-US" sz="2800" dirty="0" smtClean="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22B7CB"/>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Donut 28"/>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a:off x="5834688" y="1099951"/>
            <a:ext cx="1410271" cy="954722"/>
            <a:chOff x="4452806" y="1275626"/>
            <a:chExt cx="1772755" cy="1251425"/>
          </a:xfrm>
        </p:grpSpPr>
        <p:sp>
          <p:nvSpPr>
            <p:cNvPr id="31" name="Rectangle 30"/>
            <p:cNvSpPr/>
            <p:nvPr/>
          </p:nvSpPr>
          <p:spPr>
            <a:xfrm>
              <a:off x="4452806" y="1462689"/>
              <a:ext cx="1772755" cy="770543"/>
            </a:xfrm>
            <a:prstGeom prst="rect">
              <a:avLst/>
            </a:prstGeom>
          </p:spPr>
          <p:txBody>
            <a:bodyPr wrap="square">
              <a:spAutoFit/>
            </a:bodyPr>
            <a:lstStyle/>
            <a:p>
              <a:pPr indent="360045" algn="just">
                <a:lnSpc>
                  <a:spcPct val="115000"/>
                </a:lnSpc>
              </a:pPr>
              <a:r>
                <a:rPr lang="en-US" sz="2800" dirty="0" smtClean="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km</a:t>
              </a:r>
              <a:endParaRPr lang="en-US" sz="2800"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Donut 31"/>
            <p:cNvSpPr/>
            <p:nvPr/>
          </p:nvSpPr>
          <p:spPr>
            <a:xfrm>
              <a:off x="4696690" y="1275626"/>
              <a:ext cx="1274619" cy="1251425"/>
            </a:xfrm>
            <a:prstGeom prst="donut">
              <a:avLst>
                <a:gd name="adj" fmla="val 1997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32"/>
          <p:cNvGrpSpPr/>
          <p:nvPr/>
        </p:nvGrpSpPr>
        <p:grpSpPr>
          <a:xfrm>
            <a:off x="3983055" y="3103911"/>
            <a:ext cx="1276907" cy="880211"/>
            <a:chOff x="4447621" y="1275626"/>
            <a:chExt cx="1772755" cy="1251425"/>
          </a:xfrm>
          <a:solidFill>
            <a:srgbClr val="EB2264"/>
          </a:solidFill>
        </p:grpSpPr>
        <p:sp>
          <p:nvSpPr>
            <p:cNvPr id="34" name="Rectangle 33"/>
            <p:cNvSpPr/>
            <p:nvPr/>
          </p:nvSpPr>
          <p:spPr>
            <a:xfrm>
              <a:off x="4447621" y="1436882"/>
              <a:ext cx="1772755" cy="548099"/>
            </a:xfrm>
            <a:prstGeom prst="rect">
              <a:avLst/>
            </a:prstGeom>
            <a:noFill/>
          </p:spPr>
          <p:txBody>
            <a:bodyPr wrap="square">
              <a:spAutoFit/>
            </a:bodyPr>
            <a:lstStyle/>
            <a:p>
              <a:pPr indent="360045" algn="just">
                <a:lnSpc>
                  <a:spcPct val="115000"/>
                </a:lnSpc>
              </a:pPr>
              <a:r>
                <a:rPr lang="en-US" sz="2800" dirty="0" err="1" smtClean="0">
                  <a:solidFill>
                    <a:srgbClr val="EB2264"/>
                  </a:solidFill>
                  <a:latin typeface="Times New Roman" panose="02020603050405020304" pitchFamily="18" charset="0"/>
                  <a:ea typeface="Calibri" panose="020F0502020204030204" pitchFamily="34" charset="0"/>
                  <a:cs typeface="Times New Roman" panose="02020603050405020304" pitchFamily="18" charset="0"/>
                </a:rPr>
                <a:t>dm</a:t>
              </a:r>
              <a:endParaRPr lang="en-US" sz="2800" dirty="0">
                <a:solidFill>
                  <a:srgbClr val="EB2264"/>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Donut 34"/>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35"/>
          <p:cNvGrpSpPr/>
          <p:nvPr/>
        </p:nvGrpSpPr>
        <p:grpSpPr>
          <a:xfrm>
            <a:off x="7298361" y="1477224"/>
            <a:ext cx="1276907" cy="880211"/>
            <a:chOff x="4447621" y="1275626"/>
            <a:chExt cx="1772755" cy="1251425"/>
          </a:xfrm>
          <a:solidFill>
            <a:srgbClr val="FFC000"/>
          </a:solidFill>
        </p:grpSpPr>
        <p:sp>
          <p:nvSpPr>
            <p:cNvPr id="37" name="Rectangle 36"/>
            <p:cNvSpPr/>
            <p:nvPr/>
          </p:nvSpPr>
          <p:spPr>
            <a:xfrm>
              <a:off x="4447621" y="1436882"/>
              <a:ext cx="1772755" cy="779250"/>
            </a:xfrm>
            <a:prstGeom prst="rect">
              <a:avLst/>
            </a:prstGeom>
            <a:noFill/>
          </p:spPr>
          <p:txBody>
            <a:bodyPr wrap="square">
              <a:spAutoFit/>
            </a:bodyPr>
            <a:lstStyle/>
            <a:p>
              <a:pPr indent="360045" algn="just">
                <a:lnSpc>
                  <a:spcPct val="115000"/>
                </a:lnSpc>
              </a:pPr>
              <a:r>
                <a:rPr lang="en-US" sz="28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smtClean="0">
                  <a:solidFill>
                    <a:srgbClr val="FFC000"/>
                  </a:solidFill>
                  <a:latin typeface="Times New Roman" panose="02020603050405020304" pitchFamily="18" charset="0"/>
                  <a:ea typeface="Calibri" panose="020F0502020204030204" pitchFamily="34" charset="0"/>
                  <a:cs typeface="Times New Roman" panose="02020603050405020304" pitchFamily="18" charset="0"/>
                </a:rPr>
                <a:t>m</a:t>
              </a:r>
              <a:endParaRPr lang="en-US" sz="28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Donut 37"/>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8"/>
          <p:cNvGrpSpPr/>
          <p:nvPr/>
        </p:nvGrpSpPr>
        <p:grpSpPr>
          <a:xfrm>
            <a:off x="5179096" y="3870861"/>
            <a:ext cx="1738032" cy="1180969"/>
            <a:chOff x="4569547" y="1275626"/>
            <a:chExt cx="1772755" cy="1251425"/>
          </a:xfrm>
          <a:solidFill>
            <a:srgbClr val="FF0000"/>
          </a:solidFill>
        </p:grpSpPr>
        <p:sp>
          <p:nvSpPr>
            <p:cNvPr id="40" name="Rectangle 39"/>
            <p:cNvSpPr/>
            <p:nvPr/>
          </p:nvSpPr>
          <p:spPr>
            <a:xfrm>
              <a:off x="4569547" y="1507363"/>
              <a:ext cx="1772755" cy="835770"/>
            </a:xfrm>
            <a:prstGeom prst="rect">
              <a:avLst/>
            </a:prstGeom>
            <a:noFill/>
          </p:spPr>
          <p:txBody>
            <a:bodyPr wrap="square">
              <a:spAutoFit/>
            </a:bodyPr>
            <a:lstStyle/>
            <a:p>
              <a:pPr indent="360045" algn="just">
                <a:lnSpc>
                  <a:spcPct val="115000"/>
                </a:lnSpc>
              </a:pP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mm</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Donut 40"/>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p:cNvGrpSpPr/>
          <p:nvPr/>
        </p:nvGrpSpPr>
        <p:grpSpPr>
          <a:xfrm>
            <a:off x="6959397" y="2912499"/>
            <a:ext cx="2122347" cy="1510242"/>
            <a:chOff x="4644748" y="1275626"/>
            <a:chExt cx="1772755" cy="1251425"/>
          </a:xfrm>
          <a:solidFill>
            <a:srgbClr val="22B7CB"/>
          </a:solidFill>
        </p:grpSpPr>
        <p:sp>
          <p:nvSpPr>
            <p:cNvPr id="43" name="Rectangle 42"/>
            <p:cNvSpPr/>
            <p:nvPr/>
          </p:nvSpPr>
          <p:spPr>
            <a:xfrm>
              <a:off x="4644748" y="1433539"/>
              <a:ext cx="1772755" cy="897711"/>
            </a:xfrm>
            <a:prstGeom prst="rect">
              <a:avLst/>
            </a:prstGeom>
            <a:noFill/>
          </p:spPr>
          <p:txBody>
            <a:bodyPr wrap="square">
              <a:spAutoFit/>
            </a:bodyPr>
            <a:lstStyle/>
            <a:p>
              <a:pPr indent="360045" algn="just">
                <a:lnSpc>
                  <a:spcPct val="115000"/>
                </a:lnSpc>
              </a:pPr>
              <a:r>
                <a:rPr lang="en-US" sz="2800" dirty="0" smtClean="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inch</a:t>
              </a:r>
            </a:p>
            <a:p>
              <a:pPr indent="360045" algn="just">
                <a:lnSpc>
                  <a:spcPct val="115000"/>
                </a:lnSpc>
              </a:pPr>
              <a:r>
                <a:rPr lang="en-US" sz="2800" dirty="0" smtClean="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 (in)</a:t>
              </a:r>
              <a:endParaRPr lang="en-US" sz="2800"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Donut 43"/>
            <p:cNvSpPr/>
            <p:nvPr/>
          </p:nvSpPr>
          <p:spPr>
            <a:xfrm>
              <a:off x="4696690" y="1275626"/>
              <a:ext cx="1274619" cy="1251425"/>
            </a:xfrm>
            <a:prstGeom prst="donut">
              <a:avLst>
                <a:gd name="adj" fmla="val 10327"/>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244395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circle(in)">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circle(i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circle(in)">
                                      <p:cBhvr>
                                        <p:cTn id="36" dur="20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26"/>
                                        </p:tgtEl>
                                      </p:cBhvr>
                                      <p:by x="150000" y="150000"/>
                                    </p:animScale>
                                  </p:childTnLst>
                                </p:cTn>
                              </p:par>
                              <p:par>
                                <p:cTn id="51" presetID="22" presetClass="exit" presetSubtype="4" fill="hold" nodeType="withEffect">
                                  <p:stCondLst>
                                    <p:cond delay="0"/>
                                  </p:stCondLst>
                                  <p:childTnLst>
                                    <p:animEffect transition="out" filter="wipe(down)">
                                      <p:cBhvr>
                                        <p:cTn id="52" dur="10"/>
                                        <p:tgtEl>
                                          <p:spTgt spid="33"/>
                                        </p:tgtEl>
                                      </p:cBhvr>
                                    </p:animEffect>
                                    <p:set>
                                      <p:cBhvr>
                                        <p:cTn id="53" dur="1" fill="hold">
                                          <p:stCondLst>
                                            <p:cond delay="9"/>
                                          </p:stCondLst>
                                        </p:cTn>
                                        <p:tgtEl>
                                          <p:spTgt spid="33"/>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39"/>
                                        </p:tgtEl>
                                        <p:attrNameLst>
                                          <p:attrName>ppt_x</p:attrName>
                                        </p:attrNameLst>
                                      </p:cBhvr>
                                      <p:tavLst>
                                        <p:tav tm="0">
                                          <p:val>
                                            <p:strVal val="ppt_x"/>
                                          </p:val>
                                        </p:tav>
                                        <p:tav tm="100000">
                                          <p:val>
                                            <p:strVal val="ppt_x"/>
                                          </p:val>
                                        </p:tav>
                                      </p:tavLst>
                                    </p:anim>
                                    <p:anim calcmode="lin" valueType="num">
                                      <p:cBhvr additive="base">
                                        <p:cTn id="56" dur="500"/>
                                        <p:tgtEl>
                                          <p:spTgt spid="39"/>
                                        </p:tgtEl>
                                        <p:attrNameLst>
                                          <p:attrName>ppt_y</p:attrName>
                                        </p:attrNameLst>
                                      </p:cBhvr>
                                      <p:tavLst>
                                        <p:tav tm="0">
                                          <p:val>
                                            <p:strVal val="ppt_y"/>
                                          </p:val>
                                        </p:tav>
                                        <p:tav tm="100000">
                                          <p:val>
                                            <p:strVal val="1+ppt_h/2"/>
                                          </p:val>
                                        </p:tav>
                                      </p:tavLst>
                                    </p:anim>
                                    <p:set>
                                      <p:cBhvr>
                                        <p:cTn id="57" dur="1" fill="hold">
                                          <p:stCondLst>
                                            <p:cond delay="499"/>
                                          </p:stCondLst>
                                        </p:cTn>
                                        <p:tgtEl>
                                          <p:spTgt spid="39"/>
                                        </p:tgtEl>
                                        <p:attrNameLst>
                                          <p:attrName>style.visibility</p:attrName>
                                        </p:attrNameLst>
                                      </p:cBhvr>
                                      <p:to>
                                        <p:strVal val="hidden"/>
                                      </p:to>
                                    </p:set>
                                  </p:childTnLst>
                                </p:cTn>
                              </p:par>
                              <p:par>
                                <p:cTn id="58" presetID="16" presetClass="exit" presetSubtype="21" fill="hold" nodeType="withEffect">
                                  <p:stCondLst>
                                    <p:cond delay="0"/>
                                  </p:stCondLst>
                                  <p:childTnLst>
                                    <p:animEffect transition="out" filter="barn(inVertical)">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par>
                                <p:cTn id="61" presetID="22" presetClass="exit" presetSubtype="4" fill="hold" nodeType="withEffect">
                                  <p:stCondLst>
                                    <p:cond delay="0"/>
                                  </p:stCondLst>
                                  <p:childTnLst>
                                    <p:animEffect transition="out" filter="wipe(down)">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par>
                                <p:cTn id="64" presetID="14" presetClass="exit" presetSubtype="10" fill="hold" nodeType="withEffect">
                                  <p:stCondLst>
                                    <p:cond delay="0"/>
                                  </p:stCondLst>
                                  <p:childTnLst>
                                    <p:animEffect transition="out" filter="randombar(horizontal)">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par>
                                <p:cTn id="67" presetID="6" presetClass="exit" presetSubtype="32" fill="hold" nodeType="withEffect">
                                  <p:stCondLst>
                                    <p:cond delay="0"/>
                                  </p:stCondLst>
                                  <p:childTnLst>
                                    <p:animEffect transition="out" filter="circle(out)">
                                      <p:cBhvr>
                                        <p:cTn id="68" dur="2000"/>
                                        <p:tgtEl>
                                          <p:spTgt spid="36"/>
                                        </p:tgtEl>
                                      </p:cBhvr>
                                    </p:animEffect>
                                    <p:set>
                                      <p:cBhvr>
                                        <p:cTn id="69"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32"/>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graphicFrame>
        <p:nvGraphicFramePr>
          <p:cNvPr id="2" name="Diagram 1"/>
          <p:cNvGraphicFramePr/>
          <p:nvPr>
            <p:extLst>
              <p:ext uri="{D42A27DB-BD31-4B8C-83A1-F6EECF244321}">
                <p14:modId xmlns:p14="http://schemas.microsoft.com/office/powerpoint/2010/main" val="276702139"/>
              </p:ext>
            </p:extLst>
          </p:nvPr>
        </p:nvGraphicFramePr>
        <p:xfrm>
          <a:off x="319284" y="746289"/>
          <a:ext cx="1093880" cy="720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93273" y="302942"/>
            <a:ext cx="6289964" cy="1648692"/>
          </a:xfrm>
          <a:prstGeom prst="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28173" y="734291"/>
            <a:ext cx="5957454" cy="584775"/>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Đ</a:t>
            </a:r>
            <a:r>
              <a:rPr lang="en-US" sz="3200" dirty="0" err="1" smtClean="0">
                <a:solidFill>
                  <a:schemeClr val="bg1"/>
                </a:solidFill>
                <a:latin typeface="Times New Roman" panose="02020603050405020304" pitchFamily="18" charset="0"/>
                <a:cs typeface="Times New Roman" panose="02020603050405020304" pitchFamily="18" charset="0"/>
              </a:rPr>
              <a:t>ơn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vị</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đo</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độ</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dài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là</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mét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kí</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hiệu</a:t>
            </a:r>
            <a:r>
              <a:rPr lang="en-US" sz="3200" dirty="0" smtClean="0">
                <a:solidFill>
                  <a:schemeClr val="bg1"/>
                </a:solidFill>
                <a:latin typeface="Times New Roman" panose="02020603050405020304" pitchFamily="18" charset="0"/>
                <a:cs typeface="Times New Roman" panose="02020603050405020304" pitchFamily="18" charset="0"/>
              </a:rPr>
              <a:t> m</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39091" y="2250193"/>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1milimét (mm)= 0,001m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024608" y="2810362"/>
            <a:ext cx="37822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1centimét (cm)= 0,001m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24608" y="3369677"/>
            <a:ext cx="37822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1đềximét (</a:t>
            </a:r>
            <a:r>
              <a:rPr lang="en-US" sz="2800" dirty="0" err="1" smtClean="0">
                <a:solidFill>
                  <a:srgbClr val="004376"/>
                </a:solidFill>
                <a:latin typeface="Times New Roman" panose="02020603050405020304" pitchFamily="18" charset="0"/>
                <a:cs typeface="Times New Roman" panose="02020603050405020304" pitchFamily="18" charset="0"/>
              </a:rPr>
              <a:t>dm</a:t>
            </a:r>
            <a:r>
              <a:rPr lang="en-US" sz="2800" dirty="0" smtClean="0">
                <a:solidFill>
                  <a:srgbClr val="004376"/>
                </a:solidFill>
                <a:latin typeface="Times New Roman" panose="02020603050405020304" pitchFamily="18" charset="0"/>
                <a:cs typeface="Times New Roman" panose="02020603050405020304" pitchFamily="18" charset="0"/>
              </a:rPr>
              <a:t>)= 0,01m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24607" y="3929846"/>
            <a:ext cx="37822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1kilômét (</a:t>
            </a:r>
            <a:r>
              <a:rPr lang="en-US" sz="2800" dirty="0">
                <a:solidFill>
                  <a:srgbClr val="004376"/>
                </a:solidFill>
                <a:latin typeface="Times New Roman" panose="02020603050405020304" pitchFamily="18" charset="0"/>
                <a:cs typeface="Times New Roman" panose="02020603050405020304" pitchFamily="18" charset="0"/>
              </a:rPr>
              <a:t>k</a:t>
            </a:r>
            <a:r>
              <a:rPr lang="en-US" sz="2800" dirty="0" smtClean="0">
                <a:solidFill>
                  <a:srgbClr val="004376"/>
                </a:solidFill>
                <a:latin typeface="Times New Roman" panose="02020603050405020304" pitchFamily="18" charset="0"/>
                <a:cs typeface="Times New Roman" panose="02020603050405020304" pitchFamily="18" charset="0"/>
              </a:rPr>
              <a:t>m)= 1000m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611091" y="2215452"/>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1m=1000 mm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611090" y="2773413"/>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1m=100 cm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611089" y="3296633"/>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1m=10 </a:t>
            </a:r>
            <a:r>
              <a:rPr lang="en-US" sz="2800" dirty="0" err="1">
                <a:solidFill>
                  <a:srgbClr val="004376"/>
                </a:solidFill>
                <a:latin typeface="Times New Roman" panose="02020603050405020304" pitchFamily="18" charset="0"/>
                <a:cs typeface="Times New Roman" panose="02020603050405020304" pitchFamily="18" charset="0"/>
              </a:rPr>
              <a:t>d</a:t>
            </a:r>
            <a:r>
              <a:rPr lang="en-US" sz="2800" dirty="0" err="1" smtClean="0">
                <a:solidFill>
                  <a:srgbClr val="004376"/>
                </a:solidFill>
                <a:latin typeface="Times New Roman" panose="02020603050405020304" pitchFamily="18" charset="0"/>
                <a:cs typeface="Times New Roman" panose="02020603050405020304" pitchFamily="18" charset="0"/>
              </a:rPr>
              <a:t>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611088" y="3854356"/>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1m=0,001 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98764" y="2215452"/>
            <a:ext cx="8021781" cy="2342693"/>
          </a:xfrm>
          <a:prstGeom prst="roundRect">
            <a:avLst/>
          </a:prstGeom>
          <a:noFill/>
          <a:ln>
            <a:solidFill>
              <a:srgbClr val="22B7C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620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4" grpId="0"/>
      <p:bldP spid="15" grpId="0"/>
      <p:bldP spid="16" grpId="0"/>
      <p:bldP spid="17" grpId="0"/>
      <p:bldP spid="18" grpId="0"/>
      <p:bldP spid="19" grpId="0"/>
      <p:bldP spid="20"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ổng hợp các đơn vị đo lường phổ biến nhất ở cấp Tiểu học - Tổng hợp Việt  Nam">
            <a:extLst>
              <a:ext uri="{FF2B5EF4-FFF2-40B4-BE49-F238E27FC236}">
                <a16:creationId xmlns="" xmlns:a16="http://schemas.microsoft.com/office/drawing/2014/main" id="{493D37CB-261F-4128-88C3-27FB1DF8F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51" y="331863"/>
            <a:ext cx="7030411" cy="4334423"/>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p:cNvSpPr/>
          <p:nvPr/>
        </p:nvSpPr>
        <p:spPr>
          <a:xfrm>
            <a:off x="983673" y="207818"/>
            <a:ext cx="7287491" cy="4488873"/>
          </a:xfrm>
          <a:prstGeom prst="frame">
            <a:avLst>
              <a:gd name="adj1" fmla="val 6327"/>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1288473" y="483525"/>
            <a:ext cx="1052945" cy="640079"/>
          </a:xfrm>
          <a:prstGeom prst="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369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Rectangle 4"/>
          <p:cNvSpPr/>
          <p:nvPr/>
        </p:nvSpPr>
        <p:spPr>
          <a:xfrm>
            <a:off x="3226231" y="1087006"/>
            <a:ext cx="4795550" cy="2923877"/>
          </a:xfrm>
          <a:prstGeom prst="rect">
            <a:avLst/>
          </a:prstGeom>
        </p:spPr>
        <p:txBody>
          <a:bodyPr wrap="square">
            <a:spAutoFit/>
          </a:bodyPr>
          <a:lstStyle/>
          <a:p>
            <a:pPr indent="360045" algn="just">
              <a:lnSpc>
                <a:spcPct val="115000"/>
              </a:lnSpc>
            </a:pPr>
            <a:r>
              <a:rPr lang="en-US" sz="3200" dirty="0" err="1"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Ví</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dụ</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Đổi </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đơn vị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 </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1,25m </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b.</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0,1dm = </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a:t>
            </a:r>
            <a:endPar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 = 0,1m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d</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cm = </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0,5m</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5430982" y="1565563"/>
            <a:ext cx="1011382" cy="584775"/>
          </a:xfrm>
          <a:prstGeom prst="rect">
            <a:avLst/>
          </a:prstGeom>
          <a:noFill/>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1250</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403273" y="2150338"/>
            <a:ext cx="1011382" cy="584775"/>
          </a:xfrm>
          <a:prstGeom prst="rect">
            <a:avLst/>
          </a:prstGeom>
          <a:noFill/>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10</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114801" y="2735113"/>
            <a:ext cx="1011382" cy="584775"/>
          </a:xfrm>
          <a:prstGeom prst="rect">
            <a:avLst/>
          </a:prstGeom>
          <a:noFill/>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100</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53346" y="3319888"/>
            <a:ext cx="1011382" cy="584775"/>
          </a:xfrm>
          <a:prstGeom prst="rect">
            <a:avLst/>
          </a:prstGeom>
          <a:noFill/>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50</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64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8861434-63F7-4EF5-85A1-10A2DADC6C5C}"/>
              </a:ext>
            </a:extLst>
          </p:cNvPr>
          <p:cNvGrpSpPr>
            <a:grpSpLocks/>
          </p:cNvGrpSpPr>
          <p:nvPr/>
        </p:nvGrpSpPr>
        <p:grpSpPr bwMode="auto">
          <a:xfrm>
            <a:off x="599358" y="0"/>
            <a:ext cx="8129005" cy="4571024"/>
            <a:chOff x="3581668" y="2329959"/>
            <a:chExt cx="12978862" cy="5459656"/>
          </a:xfrm>
        </p:grpSpPr>
        <p:sp>
          <p:nvSpPr>
            <p:cNvPr id="3" name="Title 1">
              <a:extLst>
                <a:ext uri="{FF2B5EF4-FFF2-40B4-BE49-F238E27FC236}">
                  <a16:creationId xmlns="" xmlns:a16="http://schemas.microsoft.com/office/drawing/2014/main" id="{F2629478-4B83-499B-92ED-D52549E5932F}"/>
                </a:ext>
              </a:extLst>
            </p:cNvPr>
            <p:cNvSpPr txBox="1">
              <a:spLocks noChangeArrowheads="1"/>
            </p:cNvSpPr>
            <p:nvPr/>
          </p:nvSpPr>
          <p:spPr bwMode="auto">
            <a:xfrm>
              <a:off x="3581668" y="3109973"/>
              <a:ext cx="12978862" cy="467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a:defRPr/>
              </a:pP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Em</a:t>
              </a: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có</a:t>
              </a: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biết</a:t>
              </a:r>
              <a:r>
                <a:rPr lang="en-US" altLang="vi-VN" sz="2800" b="1" kern="0" dirty="0">
                  <a:solidFill>
                    <a:srgbClr val="FF0000"/>
                  </a:solidFill>
                  <a:latin typeface="Times New Roman" panose="02020603050405020304" pitchFamily="18" charset="0"/>
                  <a:cs typeface="Times New Roman" panose="02020603050405020304" pitchFamily="18" charset="0"/>
                </a:rPr>
                <a:t>: </a:t>
              </a:r>
            </a:p>
            <a:p>
              <a:pPr algn="l">
                <a:defRPr/>
              </a:pPr>
              <a:r>
                <a:rPr lang="en-US" altLang="vi-VN" sz="2800" b="1" i="1" kern="0" dirty="0" err="1">
                  <a:solidFill>
                    <a:srgbClr val="00518E"/>
                  </a:solidFill>
                  <a:latin typeface="Times New Roman" panose="02020603050405020304" pitchFamily="18" charset="0"/>
                  <a:cs typeface="Times New Roman" panose="02020603050405020304" pitchFamily="18" charset="0"/>
                </a:rPr>
                <a:t>Ngoài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đơn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vị</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đo</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độ</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là</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mét</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một</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số</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quốc</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gia</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còn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dùng</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các</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đơn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vị</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đo</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độ</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khác</a:t>
              </a:r>
              <a:r>
                <a:rPr lang="en-US" altLang="vi-VN" sz="2800" b="1" i="1" kern="0" dirty="0">
                  <a:solidFill>
                    <a:srgbClr val="00518E"/>
                  </a:solidFill>
                  <a:latin typeface="Times New Roman" panose="02020603050405020304" pitchFamily="18" charset="0"/>
                  <a:cs typeface="Times New Roman" panose="02020603050405020304" pitchFamily="18" charset="0"/>
                </a:rPr>
                <a:t>: </a:t>
              </a:r>
            </a:p>
            <a:p>
              <a:pPr algn="l">
                <a:defRPr/>
              </a:pPr>
              <a:r>
                <a:rPr lang="en-US" altLang="vi-VN" sz="2800" b="1" i="1" kern="0" dirty="0">
                  <a:solidFill>
                    <a:srgbClr val="00518E"/>
                  </a:solidFill>
                  <a:latin typeface="Times New Roman" panose="02020603050405020304" pitchFamily="18" charset="0"/>
                  <a:cs typeface="Times New Roman" panose="02020603050405020304" pitchFamily="18" charset="0"/>
                </a:rPr>
                <a:t>	+ 1 in (inch) = 2,54cm</a:t>
              </a:r>
            </a:p>
            <a:p>
              <a:pPr algn="l">
                <a:defRPr/>
              </a:pPr>
              <a:r>
                <a:rPr lang="en-US" altLang="vi-VN" sz="2800" b="1" i="1" kern="0" dirty="0">
                  <a:solidFill>
                    <a:srgbClr val="00518E"/>
                  </a:solidFill>
                  <a:latin typeface="Times New Roman" panose="02020603050405020304" pitchFamily="18" charset="0"/>
                  <a:cs typeface="Times New Roman" panose="02020603050405020304" pitchFamily="18" charset="0"/>
                </a:rPr>
                <a:t>	+ 1 </a:t>
              </a:r>
              <a:r>
                <a:rPr lang="en-US" altLang="vi-VN" sz="2800" b="1" i="1" kern="0" dirty="0" err="1">
                  <a:solidFill>
                    <a:srgbClr val="00518E"/>
                  </a:solidFill>
                  <a:latin typeface="Times New Roman" panose="02020603050405020304" pitchFamily="18" charset="0"/>
                  <a:cs typeface="Times New Roman" panose="02020603050405020304" pitchFamily="18" charset="0"/>
                </a:rPr>
                <a:t>dặm</a:t>
              </a:r>
              <a:r>
                <a:rPr lang="en-US" altLang="vi-VN" sz="2800" b="1" i="1" kern="0" dirty="0">
                  <a:solidFill>
                    <a:srgbClr val="00518E"/>
                  </a:solidFill>
                  <a:latin typeface="Times New Roman" panose="02020603050405020304" pitchFamily="18" charset="0"/>
                  <a:cs typeface="Times New Roman" panose="02020603050405020304" pitchFamily="18" charset="0"/>
                </a:rPr>
                <a:t> (mile) = 1609m (</a:t>
              </a:r>
              <a:r>
                <a:rPr lang="en-US" altLang="vi-VN" sz="2800" b="1" i="1" kern="0" dirty="0">
                  <a:solidFill>
                    <a:srgbClr val="00518E"/>
                  </a:solidFill>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2800" dirty="0">
                  <a:solidFill>
                    <a:schemeClr val="tx1"/>
                  </a:solidFill>
                  <a:latin typeface="Times New Roman" panose="02020603050405020304" pitchFamily="18" charset="0"/>
                  <a:ea typeface="Calibri" panose="020F0502020204030204" pitchFamily="3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2800" b="1" kern="0" dirty="0">
                <a:solidFill>
                  <a:schemeClr val="tx1"/>
                </a:solidFill>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 xmlns:a16="http://schemas.microsoft.com/office/drawing/2014/main" id="{8D9AB6B2-8CCA-4AE0-9ED4-C630F382F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673" y="2329959"/>
              <a:ext cx="1547710" cy="10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212127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1130</Words>
  <Application>Microsoft Office PowerPoint</Application>
  <PresentationFormat>On-screen Show (16:9)</PresentationFormat>
  <Paragraphs>199</Paragraphs>
  <Slides>35</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Arial</vt:lpstr>
      <vt:lpstr>.VnArial</vt:lpstr>
      <vt:lpstr>Nixie One</vt:lpstr>
      <vt:lpstr>Lato Light</vt:lpstr>
      <vt:lpstr>Calibri</vt:lpstr>
      <vt:lpstr>Roboto Slab Regular</vt:lpstr>
      <vt:lpstr>Segoe UI Symbol</vt:lpstr>
      <vt:lpstr>Times New Roman</vt:lpstr>
      <vt:lpstr>Varela Round</vt:lpstr>
      <vt:lpstr>Puck template</vt:lpstr>
      <vt:lpstr>Default Design</vt:lpstr>
      <vt:lpstr>Kent template</vt:lpstr>
      <vt:lpstr>PowerPoint Presentation</vt:lpstr>
      <vt:lpstr>PowerPoint Presentation</vt:lpstr>
      <vt:lpstr>Bài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Hồ Thu Hiền</dc:creator>
  <cp:lastModifiedBy>Admin</cp:lastModifiedBy>
  <cp:revision>72</cp:revision>
  <dcterms:modified xsi:type="dcterms:W3CDTF">2021-08-21T05:34:31Z</dcterms:modified>
</cp:coreProperties>
</file>