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19" r:id="rId2"/>
    <p:sldId id="404" r:id="rId3"/>
    <p:sldId id="421" r:id="rId4"/>
    <p:sldId id="793" r:id="rId5"/>
    <p:sldId id="406" r:id="rId6"/>
    <p:sldId id="425" r:id="rId7"/>
    <p:sldId id="794" r:id="rId8"/>
    <p:sldId id="42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Đặng Thị Thu Huệ" initials="d" lastIdx="15" clrIdx="0">
    <p:extLst>
      <p:ext uri="{19B8F6BF-5375-455C-9EA6-DF929625EA0E}">
        <p15:presenceInfo xmlns:p15="http://schemas.microsoft.com/office/powerpoint/2012/main" userId="Đặng Thị Thu Huệ"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1" autoAdjust="0"/>
    <p:restoredTop sz="94660"/>
  </p:normalViewPr>
  <p:slideViewPr>
    <p:cSldViewPr snapToGrid="0">
      <p:cViewPr varScale="1">
        <p:scale>
          <a:sx n="83" d="100"/>
          <a:sy n="83" d="100"/>
        </p:scale>
        <p:origin x="12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1-29T21:04:38.122" idx="15">
    <p:pos x="3965" y="384"/>
    <p:text>Đòi hỏi các điều kiện đi kèm để thực hiện hiệuquả</p:text>
    <p:extLst>
      <p:ext uri="{C676402C-5697-4E1C-873F-D02D1690AC5C}">
        <p15:threadingInfo xmlns:p15="http://schemas.microsoft.com/office/powerpoint/2012/main" timeZoneBias="-420"/>
      </p:ext>
    </p:extLst>
  </p:cm>
</p:cmLst>
</file>

<file path=ppt/diagrams/_rels/data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_rels/drawing2.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DB6D03-9D22-476A-860D-CA4E07B980A7}" type="doc">
      <dgm:prSet loTypeId="urn:microsoft.com/office/officeart/2008/layout/VerticalCurvedList" loCatId="list" qsTypeId="urn:microsoft.com/office/officeart/2005/8/quickstyle/simple1" qsCatId="simple" csTypeId="urn:microsoft.com/office/officeart/2005/8/colors/accent0_1" csCatId="mainScheme" phldr="1"/>
      <dgm:spPr/>
      <dgm:t>
        <a:bodyPr/>
        <a:lstStyle/>
        <a:p>
          <a:endParaRPr lang="en-US"/>
        </a:p>
      </dgm:t>
    </dgm:pt>
    <dgm:pt modelId="{BD7BEFBD-F3B5-47DF-AB57-092AADD660A7}">
      <dgm:prSet phldrT="[Text]" custT="1"/>
      <dgm:spPr>
        <a:solidFill>
          <a:schemeClr val="bg2"/>
        </a:solidFill>
      </dgm:spPr>
      <dgm:t>
        <a:bodyPr/>
        <a:lstStyle/>
        <a:p>
          <a:r>
            <a:rPr lang="en-US" sz="2500" dirty="0" err="1">
              <a:latin typeface="Times New Roman" panose="02020603050405020304" pitchFamily="18" charset="0"/>
              <a:cs typeface="Times New Roman" panose="02020603050405020304" pitchFamily="18" charset="0"/>
            </a:rPr>
            <a:t>Lấy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người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học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làm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trung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tâm</a:t>
          </a:r>
          <a:endParaRPr lang="en-US" sz="2500" dirty="0">
            <a:latin typeface="Times New Roman" panose="02020603050405020304" pitchFamily="18" charset="0"/>
            <a:cs typeface="Times New Roman" panose="02020603050405020304" pitchFamily="18" charset="0"/>
          </a:endParaRPr>
        </a:p>
      </dgm:t>
    </dgm:pt>
    <dgm:pt modelId="{0FA4BCA5-A046-426B-BE8B-5BF06009A0F9}" type="parTrans" cxnId="{27E4805F-F91E-4239-88DC-7C05958E2FC9}">
      <dgm:prSet/>
      <dgm:spPr/>
      <dgm:t>
        <a:bodyPr/>
        <a:lstStyle/>
        <a:p>
          <a:endParaRPr lang="en-US" sz="2500">
            <a:solidFill>
              <a:schemeClr val="tx1"/>
            </a:solidFill>
            <a:latin typeface="Times New Roman" panose="02020603050405020304" pitchFamily="18" charset="0"/>
            <a:cs typeface="Times New Roman" panose="02020603050405020304" pitchFamily="18" charset="0"/>
          </a:endParaRPr>
        </a:p>
      </dgm:t>
    </dgm:pt>
    <dgm:pt modelId="{370ACC49-73ED-48B1-A4B7-E1961396219A}" type="sibTrans" cxnId="{27E4805F-F91E-4239-88DC-7C05958E2FC9}">
      <dgm:prSet/>
      <dgm:spPr/>
      <dgm:t>
        <a:bodyPr/>
        <a:lstStyle/>
        <a:p>
          <a:endParaRPr lang="en-US" sz="2500">
            <a:solidFill>
              <a:schemeClr val="tx1"/>
            </a:solidFill>
            <a:latin typeface="Times New Roman" panose="02020603050405020304" pitchFamily="18" charset="0"/>
            <a:cs typeface="Times New Roman" panose="02020603050405020304" pitchFamily="18" charset="0"/>
          </a:endParaRPr>
        </a:p>
      </dgm:t>
    </dgm:pt>
    <dgm:pt modelId="{B4E7BB4F-9CE9-4A4C-81FA-063448A60D27}">
      <dgm:prSet phldrT="[Text]" custT="1"/>
      <dgm:spPr>
        <a:solidFill>
          <a:schemeClr val="bg2"/>
        </a:solidFill>
      </dgm:spPr>
      <dgm:t>
        <a:bodyPr/>
        <a:lstStyle/>
        <a:p>
          <a:r>
            <a:rPr lang="en-US" sz="2500" spc="40" baseline="0" dirty="0" err="1">
              <a:latin typeface="Times New Roman" panose="02020603050405020304" pitchFamily="18" charset="0"/>
              <a:cs typeface="Times New Roman" panose="02020603050405020304" pitchFamily="18" charset="0"/>
            </a:rPr>
            <a:t>Ứng</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dụng</a:t>
          </a:r>
          <a:r>
            <a:rPr lang="en-US" sz="2500" spc="40" baseline="0" dirty="0">
              <a:latin typeface="Times New Roman" panose="02020603050405020304" pitchFamily="18" charset="0"/>
              <a:cs typeface="Times New Roman" panose="02020603050405020304" pitchFamily="18" charset="0"/>
            </a:rPr>
            <a:t> CNTT </a:t>
          </a:r>
          <a:r>
            <a:rPr lang="en-US" sz="2500" spc="40" baseline="0" dirty="0" err="1">
              <a:latin typeface="Times New Roman" panose="02020603050405020304" pitchFamily="18" charset="0"/>
              <a:cs typeface="Times New Roman" panose="02020603050405020304" pitchFamily="18" charset="0"/>
            </a:rPr>
            <a:t>để</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triển</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khai</a:t>
          </a:r>
          <a:endParaRPr lang="en-US" sz="2500" spc="40" baseline="0" dirty="0">
            <a:latin typeface="Times New Roman" panose="02020603050405020304" pitchFamily="18" charset="0"/>
            <a:cs typeface="Times New Roman" panose="02020603050405020304" pitchFamily="18" charset="0"/>
          </a:endParaRPr>
        </a:p>
      </dgm:t>
    </dgm:pt>
    <dgm:pt modelId="{DFE2C9E2-45C9-4747-8C44-18DA443DF776}" type="parTrans" cxnId="{49F53844-1C5B-466B-A8F1-61B4E2E03DC3}">
      <dgm:prSet/>
      <dgm:spPr/>
      <dgm:t>
        <a:bodyPr/>
        <a:lstStyle/>
        <a:p>
          <a:endParaRPr lang="en-US"/>
        </a:p>
      </dgm:t>
    </dgm:pt>
    <dgm:pt modelId="{18781ABD-705C-463C-8278-0309E02524E5}" type="sibTrans" cxnId="{49F53844-1C5B-466B-A8F1-61B4E2E03DC3}">
      <dgm:prSet/>
      <dgm:spPr/>
      <dgm:t>
        <a:bodyPr/>
        <a:lstStyle/>
        <a:p>
          <a:endParaRPr lang="en-US"/>
        </a:p>
      </dgm:t>
    </dgm:pt>
    <dgm:pt modelId="{E6C7CB4E-B0C3-429A-A025-589202B28E08}">
      <dgm:prSet phldrT="[Text]" custT="1"/>
      <dgm:spPr>
        <a:solidFill>
          <a:schemeClr val="bg2"/>
        </a:solidFill>
      </dgm:spPr>
      <dgm:t>
        <a:bodyPr/>
        <a:lstStyle/>
        <a:p>
          <a:r>
            <a:rPr lang="en-US" sz="2500" spc="40" baseline="0" dirty="0" err="1">
              <a:latin typeface="Times New Roman" panose="02020603050405020304" pitchFamily="18" charset="0"/>
              <a:cs typeface="Times New Roman" panose="02020603050405020304" pitchFamily="18" charset="0"/>
            </a:rPr>
            <a:t>Chuẩn</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hóa</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kiến</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thức</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trong</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tiết</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học</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trên</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lớp</a:t>
          </a:r>
          <a:endParaRPr lang="en-US" sz="2500" spc="40" baseline="0" dirty="0">
            <a:latin typeface="Times New Roman" panose="02020603050405020304" pitchFamily="18" charset="0"/>
            <a:cs typeface="Times New Roman" panose="02020603050405020304" pitchFamily="18" charset="0"/>
          </a:endParaRPr>
        </a:p>
      </dgm:t>
    </dgm:pt>
    <dgm:pt modelId="{9BBB6E22-99AB-4DDB-9CB3-3D4B99B5192C}" type="parTrans" cxnId="{45341EE0-37A9-4D4C-BB82-D0D19BAE8348}">
      <dgm:prSet/>
      <dgm:spPr/>
      <dgm:t>
        <a:bodyPr/>
        <a:lstStyle/>
        <a:p>
          <a:endParaRPr lang="en-US"/>
        </a:p>
      </dgm:t>
    </dgm:pt>
    <dgm:pt modelId="{253D23F1-E3AE-4E70-8153-2BD54F4215AA}" type="sibTrans" cxnId="{45341EE0-37A9-4D4C-BB82-D0D19BAE8348}">
      <dgm:prSet/>
      <dgm:spPr/>
      <dgm:t>
        <a:bodyPr/>
        <a:lstStyle/>
        <a:p>
          <a:endParaRPr lang="en-US"/>
        </a:p>
      </dgm:t>
    </dgm:pt>
    <dgm:pt modelId="{0B5B9E00-4290-405B-8E85-CD2BC8DCD5BA}">
      <dgm:prSet phldrT="[Text]" custT="1"/>
      <dgm:spPr>
        <a:solidFill>
          <a:schemeClr val="bg2"/>
        </a:solidFill>
      </dgm:spPr>
      <dgm:t>
        <a:bodyPr/>
        <a:lstStyle/>
        <a:p>
          <a:r>
            <a:rPr lang="en-US" sz="2500" spc="40" baseline="0" dirty="0" err="1">
              <a:latin typeface="Times New Roman" panose="02020603050405020304" pitchFamily="18" charset="0"/>
              <a:cs typeface="Times New Roman" panose="02020603050405020304" pitchFamily="18" charset="0"/>
            </a:rPr>
            <a:t>Học</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nắm</a:t>
          </a:r>
          <a:r>
            <a:rPr lang="en-US" sz="2500" spc="40" baseline="0" dirty="0">
              <a:latin typeface="Times New Roman" panose="02020603050405020304" pitchFamily="18" charset="0"/>
              <a:cs typeface="Times New Roman" panose="02020603050405020304" pitchFamily="18" charset="0"/>
            </a:rPr>
            <a:t> </a:t>
          </a:r>
          <a:r>
            <a:rPr lang="en-US" sz="2500" spc="40" baseline="0" dirty="0" err="1">
              <a:latin typeface="Times New Roman" panose="02020603050405020304" pitchFamily="18" charset="0"/>
              <a:cs typeface="Times New Roman" panose="02020603050405020304" pitchFamily="18" charset="0"/>
            </a:rPr>
            <a:t>vững</a:t>
          </a:r>
          <a:endParaRPr lang="en-US" sz="2500" spc="40" baseline="0" dirty="0">
            <a:latin typeface="Times New Roman" panose="02020603050405020304" pitchFamily="18" charset="0"/>
            <a:cs typeface="Times New Roman" panose="02020603050405020304" pitchFamily="18" charset="0"/>
          </a:endParaRPr>
        </a:p>
      </dgm:t>
    </dgm:pt>
    <dgm:pt modelId="{3E216FC3-3F99-41B8-B51E-43864ED57466}" type="parTrans" cxnId="{B9EDACBC-E371-465E-88C8-FEC752C197D2}">
      <dgm:prSet/>
      <dgm:spPr/>
      <dgm:t>
        <a:bodyPr/>
        <a:lstStyle/>
        <a:p>
          <a:endParaRPr lang="en-US"/>
        </a:p>
      </dgm:t>
    </dgm:pt>
    <dgm:pt modelId="{C0AE6D1D-421C-4D85-8BAD-D10C9525AFB0}" type="sibTrans" cxnId="{B9EDACBC-E371-465E-88C8-FEC752C197D2}">
      <dgm:prSet/>
      <dgm:spPr/>
      <dgm:t>
        <a:bodyPr/>
        <a:lstStyle/>
        <a:p>
          <a:endParaRPr lang="en-US"/>
        </a:p>
      </dgm:t>
    </dgm:pt>
    <dgm:pt modelId="{581C2593-C778-44D5-B7C6-DB784930637A}" type="pres">
      <dgm:prSet presAssocID="{90DB6D03-9D22-476A-860D-CA4E07B980A7}" presName="Name0" presStyleCnt="0">
        <dgm:presLayoutVars>
          <dgm:chMax val="7"/>
          <dgm:chPref val="7"/>
          <dgm:dir/>
        </dgm:presLayoutVars>
      </dgm:prSet>
      <dgm:spPr/>
    </dgm:pt>
    <dgm:pt modelId="{C182E88D-C20B-4538-B99F-4CD435D4ED01}" type="pres">
      <dgm:prSet presAssocID="{90DB6D03-9D22-476A-860D-CA4E07B980A7}" presName="Name1" presStyleCnt="0"/>
      <dgm:spPr/>
    </dgm:pt>
    <dgm:pt modelId="{8CE6EDF9-0317-4C6D-8231-70874BB7476B}" type="pres">
      <dgm:prSet presAssocID="{90DB6D03-9D22-476A-860D-CA4E07B980A7}" presName="cycle" presStyleCnt="0"/>
      <dgm:spPr/>
    </dgm:pt>
    <dgm:pt modelId="{FD311DAB-AD38-44C5-A02B-A6F826A1F80F}" type="pres">
      <dgm:prSet presAssocID="{90DB6D03-9D22-476A-860D-CA4E07B980A7}" presName="srcNode" presStyleLbl="node1" presStyleIdx="0" presStyleCnt="4"/>
      <dgm:spPr/>
    </dgm:pt>
    <dgm:pt modelId="{C15133D4-C3C7-4281-8954-20A67A3E92C8}" type="pres">
      <dgm:prSet presAssocID="{90DB6D03-9D22-476A-860D-CA4E07B980A7}" presName="conn" presStyleLbl="parChTrans1D2" presStyleIdx="0" presStyleCnt="1"/>
      <dgm:spPr/>
    </dgm:pt>
    <dgm:pt modelId="{D0A85168-25B0-4B9A-96DC-D069846555BA}" type="pres">
      <dgm:prSet presAssocID="{90DB6D03-9D22-476A-860D-CA4E07B980A7}" presName="extraNode" presStyleLbl="node1" presStyleIdx="0" presStyleCnt="4"/>
      <dgm:spPr/>
    </dgm:pt>
    <dgm:pt modelId="{3A911E53-A5EC-4770-8557-1792CE2E915C}" type="pres">
      <dgm:prSet presAssocID="{90DB6D03-9D22-476A-860D-CA4E07B980A7}" presName="dstNode" presStyleLbl="node1" presStyleIdx="0" presStyleCnt="4"/>
      <dgm:spPr/>
    </dgm:pt>
    <dgm:pt modelId="{A0A0182C-A2CC-4EC1-8CD4-4545C9D250A9}" type="pres">
      <dgm:prSet presAssocID="{BD7BEFBD-F3B5-47DF-AB57-092AADD660A7}" presName="text_1" presStyleLbl="node1" presStyleIdx="0" presStyleCnt="4">
        <dgm:presLayoutVars>
          <dgm:bulletEnabled val="1"/>
        </dgm:presLayoutVars>
      </dgm:prSet>
      <dgm:spPr/>
    </dgm:pt>
    <dgm:pt modelId="{03E746C9-BEFC-4993-825D-E9A84AC563C2}" type="pres">
      <dgm:prSet presAssocID="{BD7BEFBD-F3B5-47DF-AB57-092AADD660A7}" presName="accent_1" presStyleCnt="0"/>
      <dgm:spPr/>
    </dgm:pt>
    <dgm:pt modelId="{1F2AF509-F3C1-4F7E-BC48-8E06C292D2B6}" type="pres">
      <dgm:prSet presAssocID="{BD7BEFBD-F3B5-47DF-AB57-092AADD660A7}" presName="accentRepeatNode" presStyleLbl="solidFgAcc1" presStyleIdx="0" presStyleCnt="4"/>
      <dgm:spPr/>
    </dgm:pt>
    <dgm:pt modelId="{EE0E1DAD-D8EF-4D0D-B058-299281AF908C}" type="pres">
      <dgm:prSet presAssocID="{B4E7BB4F-9CE9-4A4C-81FA-063448A60D27}" presName="text_2" presStyleLbl="node1" presStyleIdx="1" presStyleCnt="4">
        <dgm:presLayoutVars>
          <dgm:bulletEnabled val="1"/>
        </dgm:presLayoutVars>
      </dgm:prSet>
      <dgm:spPr/>
    </dgm:pt>
    <dgm:pt modelId="{47873679-D067-4FFD-AD09-24727A39D9E3}" type="pres">
      <dgm:prSet presAssocID="{B4E7BB4F-9CE9-4A4C-81FA-063448A60D27}" presName="accent_2" presStyleCnt="0"/>
      <dgm:spPr/>
    </dgm:pt>
    <dgm:pt modelId="{3F0D968D-11FA-470B-BB88-7DE20F3389D8}" type="pres">
      <dgm:prSet presAssocID="{B4E7BB4F-9CE9-4A4C-81FA-063448A60D27}" presName="accentRepeatNode" presStyleLbl="solidFgAcc1" presStyleIdx="1" presStyleCnt="4"/>
      <dgm:spPr/>
    </dgm:pt>
    <dgm:pt modelId="{E4F2752B-9B88-497B-89BE-553CA9957FC6}" type="pres">
      <dgm:prSet presAssocID="{E6C7CB4E-B0C3-429A-A025-589202B28E08}" presName="text_3" presStyleLbl="node1" presStyleIdx="2" presStyleCnt="4">
        <dgm:presLayoutVars>
          <dgm:bulletEnabled val="1"/>
        </dgm:presLayoutVars>
      </dgm:prSet>
      <dgm:spPr/>
    </dgm:pt>
    <dgm:pt modelId="{FD0780E8-8E79-423C-B0BA-067EA686B8E4}" type="pres">
      <dgm:prSet presAssocID="{E6C7CB4E-B0C3-429A-A025-589202B28E08}" presName="accent_3" presStyleCnt="0"/>
      <dgm:spPr/>
    </dgm:pt>
    <dgm:pt modelId="{9119B341-12B0-4655-A016-4C6C09C46BCC}" type="pres">
      <dgm:prSet presAssocID="{E6C7CB4E-B0C3-429A-A025-589202B28E08}" presName="accentRepeatNode" presStyleLbl="solidFgAcc1" presStyleIdx="2" presStyleCnt="4"/>
      <dgm:spPr/>
    </dgm:pt>
    <dgm:pt modelId="{8803F0DC-1CCE-439E-B932-2729856251D5}" type="pres">
      <dgm:prSet presAssocID="{0B5B9E00-4290-405B-8E85-CD2BC8DCD5BA}" presName="text_4" presStyleLbl="node1" presStyleIdx="3" presStyleCnt="4">
        <dgm:presLayoutVars>
          <dgm:bulletEnabled val="1"/>
        </dgm:presLayoutVars>
      </dgm:prSet>
      <dgm:spPr/>
    </dgm:pt>
    <dgm:pt modelId="{5BC29DC5-C7AC-4127-AB01-847769AF82DD}" type="pres">
      <dgm:prSet presAssocID="{0B5B9E00-4290-405B-8E85-CD2BC8DCD5BA}" presName="accent_4" presStyleCnt="0"/>
      <dgm:spPr/>
    </dgm:pt>
    <dgm:pt modelId="{E88D5E0B-AA0D-478B-9F97-9EF72DFB4ED6}" type="pres">
      <dgm:prSet presAssocID="{0B5B9E00-4290-405B-8E85-CD2BC8DCD5BA}" presName="accentRepeatNode" presStyleLbl="solidFgAcc1" presStyleIdx="3" presStyleCnt="4"/>
      <dgm:spPr/>
    </dgm:pt>
  </dgm:ptLst>
  <dgm:cxnLst>
    <dgm:cxn modelId="{9F61C329-3238-4632-B2BE-C62C44DE3466}" type="presOf" srcId="{90DB6D03-9D22-476A-860D-CA4E07B980A7}" destId="{581C2593-C778-44D5-B7C6-DB784930637A}" srcOrd="0" destOrd="0" presId="urn:microsoft.com/office/officeart/2008/layout/VerticalCurvedList"/>
    <dgm:cxn modelId="{27E4805F-F91E-4239-88DC-7C05958E2FC9}" srcId="{90DB6D03-9D22-476A-860D-CA4E07B980A7}" destId="{BD7BEFBD-F3B5-47DF-AB57-092AADD660A7}" srcOrd="0" destOrd="0" parTransId="{0FA4BCA5-A046-426B-BE8B-5BF06009A0F9}" sibTransId="{370ACC49-73ED-48B1-A4B7-E1961396219A}"/>
    <dgm:cxn modelId="{49F53844-1C5B-466B-A8F1-61B4E2E03DC3}" srcId="{90DB6D03-9D22-476A-860D-CA4E07B980A7}" destId="{B4E7BB4F-9CE9-4A4C-81FA-063448A60D27}" srcOrd="1" destOrd="0" parTransId="{DFE2C9E2-45C9-4747-8C44-18DA443DF776}" sibTransId="{18781ABD-705C-463C-8278-0309E02524E5}"/>
    <dgm:cxn modelId="{23646F69-58B6-4D51-936F-660C242D08D0}" type="presOf" srcId="{E6C7CB4E-B0C3-429A-A025-589202B28E08}" destId="{E4F2752B-9B88-497B-89BE-553CA9957FC6}" srcOrd="0" destOrd="0" presId="urn:microsoft.com/office/officeart/2008/layout/VerticalCurvedList"/>
    <dgm:cxn modelId="{38E01F8B-F53D-40A4-92B7-F06DFF6BEFAD}" type="presOf" srcId="{370ACC49-73ED-48B1-A4B7-E1961396219A}" destId="{C15133D4-C3C7-4281-8954-20A67A3E92C8}" srcOrd="0" destOrd="0" presId="urn:microsoft.com/office/officeart/2008/layout/VerticalCurvedList"/>
    <dgm:cxn modelId="{B9EDACBC-E371-465E-88C8-FEC752C197D2}" srcId="{90DB6D03-9D22-476A-860D-CA4E07B980A7}" destId="{0B5B9E00-4290-405B-8E85-CD2BC8DCD5BA}" srcOrd="3" destOrd="0" parTransId="{3E216FC3-3F99-41B8-B51E-43864ED57466}" sibTransId="{C0AE6D1D-421C-4D85-8BAD-D10C9525AFB0}"/>
    <dgm:cxn modelId="{2D63D0C1-7E9A-4174-889C-69A0E3F32405}" type="presOf" srcId="{0B5B9E00-4290-405B-8E85-CD2BC8DCD5BA}" destId="{8803F0DC-1CCE-439E-B932-2729856251D5}" srcOrd="0" destOrd="0" presId="urn:microsoft.com/office/officeart/2008/layout/VerticalCurvedList"/>
    <dgm:cxn modelId="{45341EE0-37A9-4D4C-BB82-D0D19BAE8348}" srcId="{90DB6D03-9D22-476A-860D-CA4E07B980A7}" destId="{E6C7CB4E-B0C3-429A-A025-589202B28E08}" srcOrd="2" destOrd="0" parTransId="{9BBB6E22-99AB-4DDB-9CB3-3D4B99B5192C}" sibTransId="{253D23F1-E3AE-4E70-8153-2BD54F4215AA}"/>
    <dgm:cxn modelId="{CF4176E1-F8EC-46BF-97AB-312DED933C08}" type="presOf" srcId="{BD7BEFBD-F3B5-47DF-AB57-092AADD660A7}" destId="{A0A0182C-A2CC-4EC1-8CD4-4545C9D250A9}" srcOrd="0" destOrd="0" presId="urn:microsoft.com/office/officeart/2008/layout/VerticalCurvedList"/>
    <dgm:cxn modelId="{7D74A4FB-2AF3-46AE-8716-D7F98D185B9B}" type="presOf" srcId="{B4E7BB4F-9CE9-4A4C-81FA-063448A60D27}" destId="{EE0E1DAD-D8EF-4D0D-B058-299281AF908C}" srcOrd="0" destOrd="0" presId="urn:microsoft.com/office/officeart/2008/layout/VerticalCurvedList"/>
    <dgm:cxn modelId="{FE3A0B26-2324-4EBB-9A5F-717867F21802}" type="presParOf" srcId="{581C2593-C778-44D5-B7C6-DB784930637A}" destId="{C182E88D-C20B-4538-B99F-4CD435D4ED01}" srcOrd="0" destOrd="0" presId="urn:microsoft.com/office/officeart/2008/layout/VerticalCurvedList"/>
    <dgm:cxn modelId="{ED009B79-52D7-4698-9162-3A88EF25BEF6}" type="presParOf" srcId="{C182E88D-C20B-4538-B99F-4CD435D4ED01}" destId="{8CE6EDF9-0317-4C6D-8231-70874BB7476B}" srcOrd="0" destOrd="0" presId="urn:microsoft.com/office/officeart/2008/layout/VerticalCurvedList"/>
    <dgm:cxn modelId="{EBA07BD4-E59F-4933-ACDD-6A58910BA451}" type="presParOf" srcId="{8CE6EDF9-0317-4C6D-8231-70874BB7476B}" destId="{FD311DAB-AD38-44C5-A02B-A6F826A1F80F}" srcOrd="0" destOrd="0" presId="urn:microsoft.com/office/officeart/2008/layout/VerticalCurvedList"/>
    <dgm:cxn modelId="{2A61382F-2F93-4333-B09E-FD494E20E4C7}" type="presParOf" srcId="{8CE6EDF9-0317-4C6D-8231-70874BB7476B}" destId="{C15133D4-C3C7-4281-8954-20A67A3E92C8}" srcOrd="1" destOrd="0" presId="urn:microsoft.com/office/officeart/2008/layout/VerticalCurvedList"/>
    <dgm:cxn modelId="{14DC6F76-5D5A-4FDE-919E-0E6F17E3392E}" type="presParOf" srcId="{8CE6EDF9-0317-4C6D-8231-70874BB7476B}" destId="{D0A85168-25B0-4B9A-96DC-D069846555BA}" srcOrd="2" destOrd="0" presId="urn:microsoft.com/office/officeart/2008/layout/VerticalCurvedList"/>
    <dgm:cxn modelId="{BB39705F-7739-4C91-8FEA-9DDF13E6F0BB}" type="presParOf" srcId="{8CE6EDF9-0317-4C6D-8231-70874BB7476B}" destId="{3A911E53-A5EC-4770-8557-1792CE2E915C}" srcOrd="3" destOrd="0" presId="urn:microsoft.com/office/officeart/2008/layout/VerticalCurvedList"/>
    <dgm:cxn modelId="{56681AFF-D746-4687-82A7-1FBA9B52EC66}" type="presParOf" srcId="{C182E88D-C20B-4538-B99F-4CD435D4ED01}" destId="{A0A0182C-A2CC-4EC1-8CD4-4545C9D250A9}" srcOrd="1" destOrd="0" presId="urn:microsoft.com/office/officeart/2008/layout/VerticalCurvedList"/>
    <dgm:cxn modelId="{EC30C5CC-EF89-4B96-A0AA-0A1B2AA2E919}" type="presParOf" srcId="{C182E88D-C20B-4538-B99F-4CD435D4ED01}" destId="{03E746C9-BEFC-4993-825D-E9A84AC563C2}" srcOrd="2" destOrd="0" presId="urn:microsoft.com/office/officeart/2008/layout/VerticalCurvedList"/>
    <dgm:cxn modelId="{5B8F51C6-A383-4BF4-9C23-12E6951CE484}" type="presParOf" srcId="{03E746C9-BEFC-4993-825D-E9A84AC563C2}" destId="{1F2AF509-F3C1-4F7E-BC48-8E06C292D2B6}" srcOrd="0" destOrd="0" presId="urn:microsoft.com/office/officeart/2008/layout/VerticalCurvedList"/>
    <dgm:cxn modelId="{6847F5B9-63B0-48A8-9BEF-06F88176706A}" type="presParOf" srcId="{C182E88D-C20B-4538-B99F-4CD435D4ED01}" destId="{EE0E1DAD-D8EF-4D0D-B058-299281AF908C}" srcOrd="3" destOrd="0" presId="urn:microsoft.com/office/officeart/2008/layout/VerticalCurvedList"/>
    <dgm:cxn modelId="{CA6BF164-6E3E-4FD0-ACC9-1DDDAD9D4090}" type="presParOf" srcId="{C182E88D-C20B-4538-B99F-4CD435D4ED01}" destId="{47873679-D067-4FFD-AD09-24727A39D9E3}" srcOrd="4" destOrd="0" presId="urn:microsoft.com/office/officeart/2008/layout/VerticalCurvedList"/>
    <dgm:cxn modelId="{783FF85B-0462-467F-98F2-CD15D0766B66}" type="presParOf" srcId="{47873679-D067-4FFD-AD09-24727A39D9E3}" destId="{3F0D968D-11FA-470B-BB88-7DE20F3389D8}" srcOrd="0" destOrd="0" presId="urn:microsoft.com/office/officeart/2008/layout/VerticalCurvedList"/>
    <dgm:cxn modelId="{EEA2230F-1F0C-4DFC-9834-E65918232471}" type="presParOf" srcId="{C182E88D-C20B-4538-B99F-4CD435D4ED01}" destId="{E4F2752B-9B88-497B-89BE-553CA9957FC6}" srcOrd="5" destOrd="0" presId="urn:microsoft.com/office/officeart/2008/layout/VerticalCurvedList"/>
    <dgm:cxn modelId="{0D637CB1-7C31-4991-B285-98D9541251F3}" type="presParOf" srcId="{C182E88D-C20B-4538-B99F-4CD435D4ED01}" destId="{FD0780E8-8E79-423C-B0BA-067EA686B8E4}" srcOrd="6" destOrd="0" presId="urn:microsoft.com/office/officeart/2008/layout/VerticalCurvedList"/>
    <dgm:cxn modelId="{957D7582-AA38-4A60-9EF7-7D8CE4A8B52C}" type="presParOf" srcId="{FD0780E8-8E79-423C-B0BA-067EA686B8E4}" destId="{9119B341-12B0-4655-A016-4C6C09C46BCC}" srcOrd="0" destOrd="0" presId="urn:microsoft.com/office/officeart/2008/layout/VerticalCurvedList"/>
    <dgm:cxn modelId="{54FFC2D8-CA55-498C-88A5-724B468ECD92}" type="presParOf" srcId="{C182E88D-C20B-4538-B99F-4CD435D4ED01}" destId="{8803F0DC-1CCE-439E-B932-2729856251D5}" srcOrd="7" destOrd="0" presId="urn:microsoft.com/office/officeart/2008/layout/VerticalCurvedList"/>
    <dgm:cxn modelId="{93A99473-A138-40C0-B70D-CB683A30C5C0}" type="presParOf" srcId="{C182E88D-C20B-4538-B99F-4CD435D4ED01}" destId="{5BC29DC5-C7AC-4127-AB01-847769AF82DD}" srcOrd="8" destOrd="0" presId="urn:microsoft.com/office/officeart/2008/layout/VerticalCurvedList"/>
    <dgm:cxn modelId="{A5FC3D58-4427-4030-829B-29DEE72189DD}" type="presParOf" srcId="{5BC29DC5-C7AC-4127-AB01-847769AF82DD}" destId="{E88D5E0B-AA0D-478B-9F97-9EF72DFB4ED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CB2D416-C75E-40FA-AA43-E0A273D708BE}" type="doc">
      <dgm:prSet loTypeId="urn:microsoft.com/office/officeart/2005/8/layout/vList3" loCatId="list" qsTypeId="urn:microsoft.com/office/officeart/2005/8/quickstyle/simple2" qsCatId="simple" csTypeId="urn:microsoft.com/office/officeart/2005/8/colors/accent0_1" csCatId="mainScheme" phldr="1"/>
      <dgm:spPr/>
    </dgm:pt>
    <dgm:pt modelId="{F194D999-3208-4B7C-B2D9-DE24BA990484}">
      <dgm:prSet phldrT="[Text]" custT="1"/>
      <dgm:spPr/>
      <dgm:t>
        <a:bodyPr/>
        <a:lstStyle/>
        <a:p>
          <a:pPr algn="l"/>
          <a:r>
            <a:rPr lang="en-US" sz="2800" b="1" dirty="0" err="1"/>
            <a:t>Dạy</a:t>
          </a:r>
          <a:r>
            <a:rPr lang="en-US" sz="2800" b="1" dirty="0"/>
            <a:t> </a:t>
          </a:r>
          <a:r>
            <a:rPr lang="en-US" sz="2800" b="1" dirty="0" err="1"/>
            <a:t>học</a:t>
          </a:r>
          <a:r>
            <a:rPr lang="en-US" sz="2800" b="1" dirty="0"/>
            <a:t> </a:t>
          </a:r>
          <a:r>
            <a:rPr lang="en-US" sz="2800" b="1" dirty="0" err="1"/>
            <a:t>hợp</a:t>
          </a:r>
          <a:r>
            <a:rPr lang="en-US" sz="2800" b="1" dirty="0"/>
            <a:t> </a:t>
          </a:r>
          <a:r>
            <a:rPr lang="en-US" sz="2800" b="1" dirty="0" err="1"/>
            <a:t>tác</a:t>
          </a:r>
          <a:endParaRPr lang="en-US" sz="2800" b="1" dirty="0"/>
        </a:p>
      </dgm:t>
    </dgm:pt>
    <dgm:pt modelId="{8618FE29-66DB-4034-B630-301CB41D034B}" type="parTrans" cxnId="{8ABF4FD8-8C19-464B-B08F-2054B9052D06}">
      <dgm:prSet/>
      <dgm:spPr/>
      <dgm:t>
        <a:bodyPr/>
        <a:lstStyle/>
        <a:p>
          <a:endParaRPr lang="en-US" sz="2400"/>
        </a:p>
      </dgm:t>
    </dgm:pt>
    <dgm:pt modelId="{713C4A53-EA1D-4F86-8572-07B3432E296E}" type="sibTrans" cxnId="{8ABF4FD8-8C19-464B-B08F-2054B9052D06}">
      <dgm:prSet/>
      <dgm:spPr/>
      <dgm:t>
        <a:bodyPr/>
        <a:lstStyle/>
        <a:p>
          <a:endParaRPr lang="en-US" sz="2400"/>
        </a:p>
      </dgm:t>
    </dgm:pt>
    <dgm:pt modelId="{0AD68A22-9ED1-4132-A10F-B891DE7D7E29}">
      <dgm:prSet custT="1"/>
      <dgm:spPr/>
      <dgm:t>
        <a:bodyPr/>
        <a:lstStyle/>
        <a:p>
          <a:pPr algn="l"/>
          <a:r>
            <a:rPr lang="en-US" sz="2800" b="1"/>
            <a:t>Phát hiện và giải quyết vấn đề</a:t>
          </a:r>
          <a:endParaRPr lang="en-US" sz="2800" b="1" dirty="0"/>
        </a:p>
      </dgm:t>
    </dgm:pt>
    <dgm:pt modelId="{CA2D4FC9-743D-418A-89B9-907302E96954}" type="parTrans" cxnId="{04DD7101-2CA9-415C-A5C4-9A04A19E9EA9}">
      <dgm:prSet/>
      <dgm:spPr/>
      <dgm:t>
        <a:bodyPr/>
        <a:lstStyle/>
        <a:p>
          <a:endParaRPr lang="en-US" sz="2400"/>
        </a:p>
      </dgm:t>
    </dgm:pt>
    <dgm:pt modelId="{E4CD1CB9-8C8D-40D8-B74E-2B1BC75BA473}" type="sibTrans" cxnId="{04DD7101-2CA9-415C-A5C4-9A04A19E9EA9}">
      <dgm:prSet/>
      <dgm:spPr/>
      <dgm:t>
        <a:bodyPr/>
        <a:lstStyle/>
        <a:p>
          <a:endParaRPr lang="en-US" sz="2400"/>
        </a:p>
      </dgm:t>
    </dgm:pt>
    <dgm:pt modelId="{09C04844-928D-4124-A8D9-434C1D53A2E1}">
      <dgm:prSet custT="1"/>
      <dgm:spPr/>
      <dgm:t>
        <a:bodyPr/>
        <a:lstStyle/>
        <a:p>
          <a:pPr algn="l"/>
          <a:r>
            <a:rPr lang="en-US" sz="2800" b="1"/>
            <a:t>KT đặt câu hỏi</a:t>
          </a:r>
          <a:endParaRPr lang="en-US" sz="2800" b="1" dirty="0"/>
        </a:p>
      </dgm:t>
    </dgm:pt>
    <dgm:pt modelId="{2DF437ED-FFB0-4280-BEA0-BBF3597C94CA}" type="parTrans" cxnId="{83D9639E-89CB-433E-A59D-7507DF8752E5}">
      <dgm:prSet/>
      <dgm:spPr/>
      <dgm:t>
        <a:bodyPr/>
        <a:lstStyle/>
        <a:p>
          <a:endParaRPr lang="en-US" sz="2400"/>
        </a:p>
      </dgm:t>
    </dgm:pt>
    <dgm:pt modelId="{C04696F9-810D-456D-B8F5-00D831B76C42}" type="sibTrans" cxnId="{83D9639E-89CB-433E-A59D-7507DF8752E5}">
      <dgm:prSet/>
      <dgm:spPr/>
      <dgm:t>
        <a:bodyPr/>
        <a:lstStyle/>
        <a:p>
          <a:endParaRPr lang="en-US" sz="2400"/>
        </a:p>
      </dgm:t>
    </dgm:pt>
    <dgm:pt modelId="{E74721A6-8C5F-4CCE-AFDB-5CF2860CE2F2}">
      <dgm:prSet custT="1"/>
      <dgm:spPr/>
      <dgm:t>
        <a:bodyPr/>
        <a:lstStyle/>
        <a:p>
          <a:pPr algn="l"/>
          <a:r>
            <a:rPr lang="en-US" sz="2800" b="1"/>
            <a:t>KT trình bày một phút</a:t>
          </a:r>
          <a:endParaRPr lang="en-US" sz="2800" b="1" dirty="0"/>
        </a:p>
      </dgm:t>
    </dgm:pt>
    <dgm:pt modelId="{A7E97176-CA46-4222-8224-EBA95D0BC94F}" type="parTrans" cxnId="{9D92F2DE-75E7-45B5-96B7-5BA6C0755B1E}">
      <dgm:prSet/>
      <dgm:spPr/>
      <dgm:t>
        <a:bodyPr/>
        <a:lstStyle/>
        <a:p>
          <a:endParaRPr lang="en-US" sz="2400"/>
        </a:p>
      </dgm:t>
    </dgm:pt>
    <dgm:pt modelId="{C0ED552C-EB5A-4600-907C-5F08986D3B5D}" type="sibTrans" cxnId="{9D92F2DE-75E7-45B5-96B7-5BA6C0755B1E}">
      <dgm:prSet/>
      <dgm:spPr/>
      <dgm:t>
        <a:bodyPr/>
        <a:lstStyle/>
        <a:p>
          <a:endParaRPr lang="en-US" sz="2400"/>
        </a:p>
      </dgm:t>
    </dgm:pt>
    <dgm:pt modelId="{7943DAB1-F3F3-4037-967E-46613F7199EE}">
      <dgm:prSet custT="1"/>
      <dgm:spPr/>
      <dgm:t>
        <a:bodyPr/>
        <a:lstStyle/>
        <a:p>
          <a:pPr algn="l"/>
          <a:r>
            <a:rPr lang="en-US" sz="2800" b="1"/>
            <a:t>KT lược đồ tư duy</a:t>
          </a:r>
          <a:endParaRPr lang="en-US" sz="2800" b="1" dirty="0"/>
        </a:p>
      </dgm:t>
    </dgm:pt>
    <dgm:pt modelId="{63B46D2E-77EB-4FB2-9475-71617FC11045}" type="parTrans" cxnId="{92974FCB-15E0-4051-B9B7-70C6C5C7C1E0}">
      <dgm:prSet/>
      <dgm:spPr/>
      <dgm:t>
        <a:bodyPr/>
        <a:lstStyle/>
        <a:p>
          <a:endParaRPr lang="en-US" sz="2400"/>
        </a:p>
      </dgm:t>
    </dgm:pt>
    <dgm:pt modelId="{EA64E06F-EEC4-4823-B5C0-9DE35CF16350}" type="sibTrans" cxnId="{92974FCB-15E0-4051-B9B7-70C6C5C7C1E0}">
      <dgm:prSet/>
      <dgm:spPr/>
      <dgm:t>
        <a:bodyPr/>
        <a:lstStyle/>
        <a:p>
          <a:endParaRPr lang="en-US" sz="2400"/>
        </a:p>
      </dgm:t>
    </dgm:pt>
    <dgm:pt modelId="{1DDF2E67-0DEE-4BE1-8980-BC4A354E590B}">
      <dgm:prSet custT="1"/>
      <dgm:spPr/>
      <dgm:t>
        <a:bodyPr/>
        <a:lstStyle/>
        <a:p>
          <a:pPr algn="l"/>
          <a:r>
            <a:rPr lang="en-US" sz="2800" b="1"/>
            <a:t>Sử dụng trò chơi</a:t>
          </a:r>
          <a:endParaRPr lang="en-US" sz="2800" b="1" dirty="0"/>
        </a:p>
      </dgm:t>
    </dgm:pt>
    <dgm:pt modelId="{2D4CF03A-DFB0-40FA-BE04-CD98C89F5B7D}" type="parTrans" cxnId="{C20CE341-29A1-428E-A6F9-19F17693A4E1}">
      <dgm:prSet/>
      <dgm:spPr/>
      <dgm:t>
        <a:bodyPr/>
        <a:lstStyle/>
        <a:p>
          <a:endParaRPr lang="en-US" sz="2400"/>
        </a:p>
      </dgm:t>
    </dgm:pt>
    <dgm:pt modelId="{A145CBE8-2B25-48B3-9923-0C90B6C50488}" type="sibTrans" cxnId="{C20CE341-29A1-428E-A6F9-19F17693A4E1}">
      <dgm:prSet/>
      <dgm:spPr/>
      <dgm:t>
        <a:bodyPr/>
        <a:lstStyle/>
        <a:p>
          <a:endParaRPr lang="en-US" sz="2400"/>
        </a:p>
      </dgm:t>
    </dgm:pt>
    <dgm:pt modelId="{B7591EE5-8336-4828-B826-F4480B32929A}" type="pres">
      <dgm:prSet presAssocID="{0CB2D416-C75E-40FA-AA43-E0A273D708BE}" presName="linearFlow" presStyleCnt="0">
        <dgm:presLayoutVars>
          <dgm:dir/>
          <dgm:resizeHandles val="exact"/>
        </dgm:presLayoutVars>
      </dgm:prSet>
      <dgm:spPr/>
    </dgm:pt>
    <dgm:pt modelId="{BE9640B1-441D-451A-B61F-F6DEAB3DCEA7}" type="pres">
      <dgm:prSet presAssocID="{F194D999-3208-4B7C-B2D9-DE24BA990484}" presName="composite" presStyleCnt="0"/>
      <dgm:spPr/>
    </dgm:pt>
    <dgm:pt modelId="{F2B75792-8845-413D-8B3E-89FD208F8BE1}" type="pres">
      <dgm:prSet presAssocID="{F194D999-3208-4B7C-B2D9-DE24BA990484}" presName="imgShp" presStyleLbl="fgImgPlace1" presStyleIdx="0" presStyleCnt="6" custLinFactNeighborX="0"/>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Handshake with solid fill"/>
        </a:ext>
      </dgm:extLst>
    </dgm:pt>
    <dgm:pt modelId="{62012D98-B3E7-4339-80FD-E8EF65EA45F7}" type="pres">
      <dgm:prSet presAssocID="{F194D999-3208-4B7C-B2D9-DE24BA990484}" presName="txShp" presStyleLbl="node1" presStyleIdx="0" presStyleCnt="6">
        <dgm:presLayoutVars>
          <dgm:bulletEnabled val="1"/>
        </dgm:presLayoutVars>
      </dgm:prSet>
      <dgm:spPr/>
    </dgm:pt>
    <dgm:pt modelId="{F3A2CBF1-9DFA-4D55-9501-1D7B182893DF}" type="pres">
      <dgm:prSet presAssocID="{713C4A53-EA1D-4F86-8572-07B3432E296E}" presName="spacing" presStyleCnt="0"/>
      <dgm:spPr/>
    </dgm:pt>
    <dgm:pt modelId="{54E31612-A83B-4FBD-AC97-089072BD2972}" type="pres">
      <dgm:prSet presAssocID="{0AD68A22-9ED1-4132-A10F-B891DE7D7E29}" presName="composite" presStyleCnt="0"/>
      <dgm:spPr/>
    </dgm:pt>
    <dgm:pt modelId="{DD99AB1D-D05D-47F1-AA30-104B689BB865}" type="pres">
      <dgm:prSet presAssocID="{0AD68A22-9ED1-4132-A10F-B891DE7D7E29}" presName="imgShp" presStyleLbl="fgImgPlac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Tools with solid fill"/>
        </a:ext>
      </dgm:extLst>
    </dgm:pt>
    <dgm:pt modelId="{1867924C-4F7D-44C8-9FB2-0FBFFD3D4E86}" type="pres">
      <dgm:prSet presAssocID="{0AD68A22-9ED1-4132-A10F-B891DE7D7E29}" presName="txShp" presStyleLbl="node1" presStyleIdx="1" presStyleCnt="6">
        <dgm:presLayoutVars>
          <dgm:bulletEnabled val="1"/>
        </dgm:presLayoutVars>
      </dgm:prSet>
      <dgm:spPr/>
    </dgm:pt>
    <dgm:pt modelId="{D4EBA88B-915C-4008-8B83-1CB870B9F98E}" type="pres">
      <dgm:prSet presAssocID="{E4CD1CB9-8C8D-40D8-B74E-2B1BC75BA473}" presName="spacing" presStyleCnt="0"/>
      <dgm:spPr/>
    </dgm:pt>
    <dgm:pt modelId="{DBB3D29F-6AD3-4732-9E0D-52DAB7DEE2F4}" type="pres">
      <dgm:prSet presAssocID="{09C04844-928D-4124-A8D9-434C1D53A2E1}" presName="composite" presStyleCnt="0"/>
      <dgm:spPr/>
    </dgm:pt>
    <dgm:pt modelId="{D3ADA8DF-778D-4F1B-8813-4AA5DD2B9028}" type="pres">
      <dgm:prSet presAssocID="{09C04844-928D-4124-A8D9-434C1D53A2E1}" presName="imgShp" presStyleLbl="fgImgPlac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ss clef with solid fill"/>
        </a:ext>
      </dgm:extLst>
    </dgm:pt>
    <dgm:pt modelId="{16C5F1BC-CF01-43AF-8734-DEF91B0BCDA4}" type="pres">
      <dgm:prSet presAssocID="{09C04844-928D-4124-A8D9-434C1D53A2E1}" presName="txShp" presStyleLbl="node1" presStyleIdx="2" presStyleCnt="6">
        <dgm:presLayoutVars>
          <dgm:bulletEnabled val="1"/>
        </dgm:presLayoutVars>
      </dgm:prSet>
      <dgm:spPr/>
    </dgm:pt>
    <dgm:pt modelId="{40DFF6C0-B178-4AB4-8276-05DC78F0D8BC}" type="pres">
      <dgm:prSet presAssocID="{C04696F9-810D-456D-B8F5-00D831B76C42}" presName="spacing" presStyleCnt="0"/>
      <dgm:spPr/>
    </dgm:pt>
    <dgm:pt modelId="{D05B6866-8912-411C-A54A-E332A4125AA2}" type="pres">
      <dgm:prSet presAssocID="{E74721A6-8C5F-4CCE-AFDB-5CF2860CE2F2}" presName="composite" presStyleCnt="0"/>
      <dgm:spPr/>
    </dgm:pt>
    <dgm:pt modelId="{6BE15538-1DAD-4D04-AA9C-CCC286EB2C86}" type="pres">
      <dgm:prSet presAssocID="{E74721A6-8C5F-4CCE-AFDB-5CF2860CE2F2}" presName="imgShp" presStyleLbl="fgImgPlac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Alarm Ringing with solid fill"/>
        </a:ext>
      </dgm:extLst>
    </dgm:pt>
    <dgm:pt modelId="{642B9937-70CD-4735-A85B-E5955F15241D}" type="pres">
      <dgm:prSet presAssocID="{E74721A6-8C5F-4CCE-AFDB-5CF2860CE2F2}" presName="txShp" presStyleLbl="node1" presStyleIdx="3" presStyleCnt="6">
        <dgm:presLayoutVars>
          <dgm:bulletEnabled val="1"/>
        </dgm:presLayoutVars>
      </dgm:prSet>
      <dgm:spPr/>
    </dgm:pt>
    <dgm:pt modelId="{04CFBDD7-03E6-451F-BB51-AEA973CF00B2}" type="pres">
      <dgm:prSet presAssocID="{C0ED552C-EB5A-4600-907C-5F08986D3B5D}" presName="spacing" presStyleCnt="0"/>
      <dgm:spPr/>
    </dgm:pt>
    <dgm:pt modelId="{4A297584-9FAB-446F-879B-18F261391EB5}" type="pres">
      <dgm:prSet presAssocID="{7943DAB1-F3F3-4037-967E-46613F7199EE}" presName="composite" presStyleCnt="0"/>
      <dgm:spPr/>
    </dgm:pt>
    <dgm:pt modelId="{18116B31-55EB-479C-84E2-ED8FB1C51DA4}" type="pres">
      <dgm:prSet presAssocID="{7943DAB1-F3F3-4037-967E-46613F7199EE}" presName="imgShp" presStyleLbl="fgImgPlac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Arrow circle with solid fill"/>
        </a:ext>
      </dgm:extLst>
    </dgm:pt>
    <dgm:pt modelId="{DFA31480-6B0B-4C28-A5C8-5771EDCFF0FD}" type="pres">
      <dgm:prSet presAssocID="{7943DAB1-F3F3-4037-967E-46613F7199EE}" presName="txShp" presStyleLbl="node1" presStyleIdx="4" presStyleCnt="6">
        <dgm:presLayoutVars>
          <dgm:bulletEnabled val="1"/>
        </dgm:presLayoutVars>
      </dgm:prSet>
      <dgm:spPr/>
    </dgm:pt>
    <dgm:pt modelId="{55AC6E00-05D1-4578-B866-85DE05E26CF2}" type="pres">
      <dgm:prSet presAssocID="{EA64E06F-EEC4-4823-B5C0-9DE35CF16350}" presName="spacing" presStyleCnt="0"/>
      <dgm:spPr/>
    </dgm:pt>
    <dgm:pt modelId="{ADF00828-7A6B-42F6-9D68-12E28350F300}" type="pres">
      <dgm:prSet presAssocID="{1DDF2E67-0DEE-4BE1-8980-BC4A354E590B}" presName="composite" presStyleCnt="0"/>
      <dgm:spPr/>
    </dgm:pt>
    <dgm:pt modelId="{2A46A2EF-0104-40D2-96AE-D792521E4FB9}" type="pres">
      <dgm:prSet presAssocID="{1DDF2E67-0DEE-4BE1-8980-BC4A354E590B}" presName="imgShp" presStyleLbl="fgImgPlac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Basic Shapes with solid fill"/>
        </a:ext>
      </dgm:extLst>
    </dgm:pt>
    <dgm:pt modelId="{59243D2C-14F9-4C9D-984A-668DB93A2769}" type="pres">
      <dgm:prSet presAssocID="{1DDF2E67-0DEE-4BE1-8980-BC4A354E590B}" presName="txShp" presStyleLbl="node1" presStyleIdx="5" presStyleCnt="6">
        <dgm:presLayoutVars>
          <dgm:bulletEnabled val="1"/>
        </dgm:presLayoutVars>
      </dgm:prSet>
      <dgm:spPr/>
    </dgm:pt>
  </dgm:ptLst>
  <dgm:cxnLst>
    <dgm:cxn modelId="{04DD7101-2CA9-415C-A5C4-9A04A19E9EA9}" srcId="{0CB2D416-C75E-40FA-AA43-E0A273D708BE}" destId="{0AD68A22-9ED1-4132-A10F-B891DE7D7E29}" srcOrd="1" destOrd="0" parTransId="{CA2D4FC9-743D-418A-89B9-907302E96954}" sibTransId="{E4CD1CB9-8C8D-40D8-B74E-2B1BC75BA473}"/>
    <dgm:cxn modelId="{95FAD03B-3A3E-4EC6-A106-6FB90557EEDE}" type="presOf" srcId="{F194D999-3208-4B7C-B2D9-DE24BA990484}" destId="{62012D98-B3E7-4339-80FD-E8EF65EA45F7}" srcOrd="0" destOrd="0" presId="urn:microsoft.com/office/officeart/2005/8/layout/vList3"/>
    <dgm:cxn modelId="{6745615C-A96E-4630-9A58-44F6CFBEEA78}" type="presOf" srcId="{7943DAB1-F3F3-4037-967E-46613F7199EE}" destId="{DFA31480-6B0B-4C28-A5C8-5771EDCFF0FD}" srcOrd="0" destOrd="0" presId="urn:microsoft.com/office/officeart/2005/8/layout/vList3"/>
    <dgm:cxn modelId="{9C7EB05E-2BC3-49E1-9F68-6F182B1CD502}" type="presOf" srcId="{1DDF2E67-0DEE-4BE1-8980-BC4A354E590B}" destId="{59243D2C-14F9-4C9D-984A-668DB93A2769}" srcOrd="0" destOrd="0" presId="urn:microsoft.com/office/officeart/2005/8/layout/vList3"/>
    <dgm:cxn modelId="{C20CE341-29A1-428E-A6F9-19F17693A4E1}" srcId="{0CB2D416-C75E-40FA-AA43-E0A273D708BE}" destId="{1DDF2E67-0DEE-4BE1-8980-BC4A354E590B}" srcOrd="5" destOrd="0" parTransId="{2D4CF03A-DFB0-40FA-BE04-CD98C89F5B7D}" sibTransId="{A145CBE8-2B25-48B3-9923-0C90B6C50488}"/>
    <dgm:cxn modelId="{89E5E070-62E1-4EC4-8AEC-CBD756772171}" type="presOf" srcId="{0AD68A22-9ED1-4132-A10F-B891DE7D7E29}" destId="{1867924C-4F7D-44C8-9FB2-0FBFFD3D4E86}" srcOrd="0" destOrd="0" presId="urn:microsoft.com/office/officeart/2005/8/layout/vList3"/>
    <dgm:cxn modelId="{83D9639E-89CB-433E-A59D-7507DF8752E5}" srcId="{0CB2D416-C75E-40FA-AA43-E0A273D708BE}" destId="{09C04844-928D-4124-A8D9-434C1D53A2E1}" srcOrd="2" destOrd="0" parTransId="{2DF437ED-FFB0-4280-BEA0-BBF3597C94CA}" sibTransId="{C04696F9-810D-456D-B8F5-00D831B76C42}"/>
    <dgm:cxn modelId="{CE6D7CAA-081B-4DBE-BA44-52D21729A611}" type="presOf" srcId="{0CB2D416-C75E-40FA-AA43-E0A273D708BE}" destId="{B7591EE5-8336-4828-B826-F4480B32929A}" srcOrd="0" destOrd="0" presId="urn:microsoft.com/office/officeart/2005/8/layout/vList3"/>
    <dgm:cxn modelId="{1D408BAE-3DCA-423F-9346-D25074AE5C0B}" type="presOf" srcId="{09C04844-928D-4124-A8D9-434C1D53A2E1}" destId="{16C5F1BC-CF01-43AF-8734-DEF91B0BCDA4}" srcOrd="0" destOrd="0" presId="urn:microsoft.com/office/officeart/2005/8/layout/vList3"/>
    <dgm:cxn modelId="{92974FCB-15E0-4051-B9B7-70C6C5C7C1E0}" srcId="{0CB2D416-C75E-40FA-AA43-E0A273D708BE}" destId="{7943DAB1-F3F3-4037-967E-46613F7199EE}" srcOrd="4" destOrd="0" parTransId="{63B46D2E-77EB-4FB2-9475-71617FC11045}" sibTransId="{EA64E06F-EEC4-4823-B5C0-9DE35CF16350}"/>
    <dgm:cxn modelId="{8ABF4FD8-8C19-464B-B08F-2054B9052D06}" srcId="{0CB2D416-C75E-40FA-AA43-E0A273D708BE}" destId="{F194D999-3208-4B7C-B2D9-DE24BA990484}" srcOrd="0" destOrd="0" parTransId="{8618FE29-66DB-4034-B630-301CB41D034B}" sibTransId="{713C4A53-EA1D-4F86-8572-07B3432E296E}"/>
    <dgm:cxn modelId="{9D92F2DE-75E7-45B5-96B7-5BA6C0755B1E}" srcId="{0CB2D416-C75E-40FA-AA43-E0A273D708BE}" destId="{E74721A6-8C5F-4CCE-AFDB-5CF2860CE2F2}" srcOrd="3" destOrd="0" parTransId="{A7E97176-CA46-4222-8224-EBA95D0BC94F}" sibTransId="{C0ED552C-EB5A-4600-907C-5F08986D3B5D}"/>
    <dgm:cxn modelId="{54658AF5-34F3-4AB5-A74F-6198F109D43E}" type="presOf" srcId="{E74721A6-8C5F-4CCE-AFDB-5CF2860CE2F2}" destId="{642B9937-70CD-4735-A85B-E5955F15241D}" srcOrd="0" destOrd="0" presId="urn:microsoft.com/office/officeart/2005/8/layout/vList3"/>
    <dgm:cxn modelId="{6D5B13D4-D46B-4F93-9392-8BA1406075EA}" type="presParOf" srcId="{B7591EE5-8336-4828-B826-F4480B32929A}" destId="{BE9640B1-441D-451A-B61F-F6DEAB3DCEA7}" srcOrd="0" destOrd="0" presId="urn:microsoft.com/office/officeart/2005/8/layout/vList3"/>
    <dgm:cxn modelId="{4A3F74F2-575E-438A-85A4-42321DB89BEF}" type="presParOf" srcId="{BE9640B1-441D-451A-B61F-F6DEAB3DCEA7}" destId="{F2B75792-8845-413D-8B3E-89FD208F8BE1}" srcOrd="0" destOrd="0" presId="urn:microsoft.com/office/officeart/2005/8/layout/vList3"/>
    <dgm:cxn modelId="{CEB30D11-9543-44B0-A534-2F63AFB91BF7}" type="presParOf" srcId="{BE9640B1-441D-451A-B61F-F6DEAB3DCEA7}" destId="{62012D98-B3E7-4339-80FD-E8EF65EA45F7}" srcOrd="1" destOrd="0" presId="urn:microsoft.com/office/officeart/2005/8/layout/vList3"/>
    <dgm:cxn modelId="{F2699B32-E215-4DAC-AC93-4114BC969D66}" type="presParOf" srcId="{B7591EE5-8336-4828-B826-F4480B32929A}" destId="{F3A2CBF1-9DFA-4D55-9501-1D7B182893DF}" srcOrd="1" destOrd="0" presId="urn:microsoft.com/office/officeart/2005/8/layout/vList3"/>
    <dgm:cxn modelId="{A3B6796C-9B24-40EF-B836-D4AB825ACCB8}" type="presParOf" srcId="{B7591EE5-8336-4828-B826-F4480B32929A}" destId="{54E31612-A83B-4FBD-AC97-089072BD2972}" srcOrd="2" destOrd="0" presId="urn:microsoft.com/office/officeart/2005/8/layout/vList3"/>
    <dgm:cxn modelId="{10482571-1BDA-4417-B5A6-A5D67DC175EE}" type="presParOf" srcId="{54E31612-A83B-4FBD-AC97-089072BD2972}" destId="{DD99AB1D-D05D-47F1-AA30-104B689BB865}" srcOrd="0" destOrd="0" presId="urn:microsoft.com/office/officeart/2005/8/layout/vList3"/>
    <dgm:cxn modelId="{F50F1EA0-5E72-4AA4-AD10-DA9DF0EEEF32}" type="presParOf" srcId="{54E31612-A83B-4FBD-AC97-089072BD2972}" destId="{1867924C-4F7D-44C8-9FB2-0FBFFD3D4E86}" srcOrd="1" destOrd="0" presId="urn:microsoft.com/office/officeart/2005/8/layout/vList3"/>
    <dgm:cxn modelId="{C907145A-3A67-425B-A8F9-D8AD28FE6BF4}" type="presParOf" srcId="{B7591EE5-8336-4828-B826-F4480B32929A}" destId="{D4EBA88B-915C-4008-8B83-1CB870B9F98E}" srcOrd="3" destOrd="0" presId="urn:microsoft.com/office/officeart/2005/8/layout/vList3"/>
    <dgm:cxn modelId="{87266C4E-233B-4433-B16B-EF602EAE391F}" type="presParOf" srcId="{B7591EE5-8336-4828-B826-F4480B32929A}" destId="{DBB3D29F-6AD3-4732-9E0D-52DAB7DEE2F4}" srcOrd="4" destOrd="0" presId="urn:microsoft.com/office/officeart/2005/8/layout/vList3"/>
    <dgm:cxn modelId="{FEA1BA07-E535-4AB3-98B1-42D61D1747C5}" type="presParOf" srcId="{DBB3D29F-6AD3-4732-9E0D-52DAB7DEE2F4}" destId="{D3ADA8DF-778D-4F1B-8813-4AA5DD2B9028}" srcOrd="0" destOrd="0" presId="urn:microsoft.com/office/officeart/2005/8/layout/vList3"/>
    <dgm:cxn modelId="{26151384-001F-4EBA-B9B0-D9D4B02BBA2B}" type="presParOf" srcId="{DBB3D29F-6AD3-4732-9E0D-52DAB7DEE2F4}" destId="{16C5F1BC-CF01-43AF-8734-DEF91B0BCDA4}" srcOrd="1" destOrd="0" presId="urn:microsoft.com/office/officeart/2005/8/layout/vList3"/>
    <dgm:cxn modelId="{C7315001-4790-4E6A-8CEB-949F6104F370}" type="presParOf" srcId="{B7591EE5-8336-4828-B826-F4480B32929A}" destId="{40DFF6C0-B178-4AB4-8276-05DC78F0D8BC}" srcOrd="5" destOrd="0" presId="urn:microsoft.com/office/officeart/2005/8/layout/vList3"/>
    <dgm:cxn modelId="{2CBB4C43-6096-4F6A-A9B1-AC1EF0451F4E}" type="presParOf" srcId="{B7591EE5-8336-4828-B826-F4480B32929A}" destId="{D05B6866-8912-411C-A54A-E332A4125AA2}" srcOrd="6" destOrd="0" presId="urn:microsoft.com/office/officeart/2005/8/layout/vList3"/>
    <dgm:cxn modelId="{85D11F3B-6C16-4F1B-B44B-C673B870E4B9}" type="presParOf" srcId="{D05B6866-8912-411C-A54A-E332A4125AA2}" destId="{6BE15538-1DAD-4D04-AA9C-CCC286EB2C86}" srcOrd="0" destOrd="0" presId="urn:microsoft.com/office/officeart/2005/8/layout/vList3"/>
    <dgm:cxn modelId="{F59BE314-699D-4008-B8F8-03B3C41D131A}" type="presParOf" srcId="{D05B6866-8912-411C-A54A-E332A4125AA2}" destId="{642B9937-70CD-4735-A85B-E5955F15241D}" srcOrd="1" destOrd="0" presId="urn:microsoft.com/office/officeart/2005/8/layout/vList3"/>
    <dgm:cxn modelId="{6D8BE60C-49A6-4E5A-87E6-9508F9EE6526}" type="presParOf" srcId="{B7591EE5-8336-4828-B826-F4480B32929A}" destId="{04CFBDD7-03E6-451F-BB51-AEA973CF00B2}" srcOrd="7" destOrd="0" presId="urn:microsoft.com/office/officeart/2005/8/layout/vList3"/>
    <dgm:cxn modelId="{4B307E9A-E3B3-46B9-AB93-AA9FA9264FBF}" type="presParOf" srcId="{B7591EE5-8336-4828-B826-F4480B32929A}" destId="{4A297584-9FAB-446F-879B-18F261391EB5}" srcOrd="8" destOrd="0" presId="urn:microsoft.com/office/officeart/2005/8/layout/vList3"/>
    <dgm:cxn modelId="{388BC724-E416-4004-B9E0-79C66835BD17}" type="presParOf" srcId="{4A297584-9FAB-446F-879B-18F261391EB5}" destId="{18116B31-55EB-479C-84E2-ED8FB1C51DA4}" srcOrd="0" destOrd="0" presId="urn:microsoft.com/office/officeart/2005/8/layout/vList3"/>
    <dgm:cxn modelId="{95E151C6-FA3D-4DB7-8014-B3921F177A20}" type="presParOf" srcId="{4A297584-9FAB-446F-879B-18F261391EB5}" destId="{DFA31480-6B0B-4C28-A5C8-5771EDCFF0FD}" srcOrd="1" destOrd="0" presId="urn:microsoft.com/office/officeart/2005/8/layout/vList3"/>
    <dgm:cxn modelId="{83A300A7-9835-417B-BF91-5B01079D592B}" type="presParOf" srcId="{B7591EE5-8336-4828-B826-F4480B32929A}" destId="{55AC6E00-05D1-4578-B866-85DE05E26CF2}" srcOrd="9" destOrd="0" presId="urn:microsoft.com/office/officeart/2005/8/layout/vList3"/>
    <dgm:cxn modelId="{8C1B7D5E-8AAA-493E-8933-B0E98412FC01}" type="presParOf" srcId="{B7591EE5-8336-4828-B826-F4480B32929A}" destId="{ADF00828-7A6B-42F6-9D68-12E28350F300}" srcOrd="10" destOrd="0" presId="urn:microsoft.com/office/officeart/2005/8/layout/vList3"/>
    <dgm:cxn modelId="{014BB4A1-7F56-47FA-BC2D-C6E764AD2416}" type="presParOf" srcId="{ADF00828-7A6B-42F6-9D68-12E28350F300}" destId="{2A46A2EF-0104-40D2-96AE-D792521E4FB9}" srcOrd="0" destOrd="0" presId="urn:microsoft.com/office/officeart/2005/8/layout/vList3"/>
    <dgm:cxn modelId="{9CF3D268-05B8-4BED-AA5E-3550A3120EC7}" type="presParOf" srcId="{ADF00828-7A6B-42F6-9D68-12E28350F300}" destId="{59243D2C-14F9-4C9D-984A-668DB93A276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5133D4-C3C7-4281-8954-20A67A3E92C8}">
      <dsp:nvSpPr>
        <dsp:cNvPr id="0" name=""/>
        <dsp:cNvSpPr/>
      </dsp:nvSpPr>
      <dsp:spPr>
        <a:xfrm>
          <a:off x="-5309817" y="-813180"/>
          <a:ext cx="6322756" cy="6322756"/>
        </a:xfrm>
        <a:prstGeom prst="blockArc">
          <a:avLst>
            <a:gd name="adj1" fmla="val 18900000"/>
            <a:gd name="adj2" fmla="val 2700000"/>
            <a:gd name="adj3" fmla="val 342"/>
          </a:avLst>
        </a:prstGeom>
        <a:noFill/>
        <a:ln w="12700" cap="flat" cmpd="sng" algn="ctr">
          <a:solidFill>
            <a:schemeClr val="dk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A0182C-A2CC-4EC1-8CD4-4545C9D250A9}">
      <dsp:nvSpPr>
        <dsp:cNvPr id="0" name=""/>
        <dsp:cNvSpPr/>
      </dsp:nvSpPr>
      <dsp:spPr>
        <a:xfrm>
          <a:off x="530328" y="361058"/>
          <a:ext cx="11189469" cy="722493"/>
        </a:xfrm>
        <a:prstGeom prst="rect">
          <a:avLst/>
        </a:prstGeom>
        <a:solidFill>
          <a:schemeClr val="bg2"/>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347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dirty="0" err="1">
              <a:latin typeface="Times New Roman" panose="02020603050405020304" pitchFamily="18" charset="0"/>
              <a:cs typeface="Times New Roman" panose="02020603050405020304" pitchFamily="18" charset="0"/>
            </a:rPr>
            <a:t>Lấy</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người</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học</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làm</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trung</a:t>
          </a:r>
          <a:r>
            <a:rPr lang="en-US" sz="2500" kern="1200" dirty="0">
              <a:latin typeface="Times New Roman" panose="02020603050405020304" pitchFamily="18" charset="0"/>
              <a:cs typeface="Times New Roman" panose="02020603050405020304" pitchFamily="18" charset="0"/>
            </a:rPr>
            <a:t> </a:t>
          </a:r>
          <a:r>
            <a:rPr lang="en-US" sz="2500" kern="1200" dirty="0" err="1">
              <a:latin typeface="Times New Roman" panose="02020603050405020304" pitchFamily="18" charset="0"/>
              <a:cs typeface="Times New Roman" panose="02020603050405020304" pitchFamily="18" charset="0"/>
            </a:rPr>
            <a:t>tâm</a:t>
          </a:r>
          <a:endParaRPr lang="en-US" sz="2500" kern="1200" dirty="0">
            <a:latin typeface="Times New Roman" panose="02020603050405020304" pitchFamily="18" charset="0"/>
            <a:cs typeface="Times New Roman" panose="02020603050405020304" pitchFamily="18" charset="0"/>
          </a:endParaRPr>
        </a:p>
      </dsp:txBody>
      <dsp:txXfrm>
        <a:off x="530328" y="361058"/>
        <a:ext cx="11189469" cy="722493"/>
      </dsp:txXfrm>
    </dsp:sp>
    <dsp:sp modelId="{1F2AF509-F3C1-4F7E-BC48-8E06C292D2B6}">
      <dsp:nvSpPr>
        <dsp:cNvPr id="0" name=""/>
        <dsp:cNvSpPr/>
      </dsp:nvSpPr>
      <dsp:spPr>
        <a:xfrm>
          <a:off x="78769" y="270747"/>
          <a:ext cx="903116" cy="90311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E0E1DAD-D8EF-4D0D-B058-299281AF908C}">
      <dsp:nvSpPr>
        <dsp:cNvPr id="0" name=""/>
        <dsp:cNvSpPr/>
      </dsp:nvSpPr>
      <dsp:spPr>
        <a:xfrm>
          <a:off x="944550" y="1444987"/>
          <a:ext cx="10775247" cy="722493"/>
        </a:xfrm>
        <a:prstGeom prst="rect">
          <a:avLst/>
        </a:prstGeom>
        <a:solidFill>
          <a:schemeClr val="bg2"/>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347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spc="40" baseline="0" dirty="0" err="1">
              <a:latin typeface="Times New Roman" panose="02020603050405020304" pitchFamily="18" charset="0"/>
              <a:cs typeface="Times New Roman" panose="02020603050405020304" pitchFamily="18" charset="0"/>
            </a:rPr>
            <a:t>Ứng</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dụng</a:t>
          </a:r>
          <a:r>
            <a:rPr lang="en-US" sz="2500" kern="1200" spc="40" baseline="0" dirty="0">
              <a:latin typeface="Times New Roman" panose="02020603050405020304" pitchFamily="18" charset="0"/>
              <a:cs typeface="Times New Roman" panose="02020603050405020304" pitchFamily="18" charset="0"/>
            </a:rPr>
            <a:t> CNTT </a:t>
          </a:r>
          <a:r>
            <a:rPr lang="en-US" sz="2500" kern="1200" spc="40" baseline="0" dirty="0" err="1">
              <a:latin typeface="Times New Roman" panose="02020603050405020304" pitchFamily="18" charset="0"/>
              <a:cs typeface="Times New Roman" panose="02020603050405020304" pitchFamily="18" charset="0"/>
            </a:rPr>
            <a:t>để</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triển</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khai</a:t>
          </a:r>
          <a:endParaRPr lang="en-US" sz="2500" kern="1200" spc="40" baseline="0" dirty="0">
            <a:latin typeface="Times New Roman" panose="02020603050405020304" pitchFamily="18" charset="0"/>
            <a:cs typeface="Times New Roman" panose="02020603050405020304" pitchFamily="18" charset="0"/>
          </a:endParaRPr>
        </a:p>
      </dsp:txBody>
      <dsp:txXfrm>
        <a:off x="944550" y="1444987"/>
        <a:ext cx="10775247" cy="722493"/>
      </dsp:txXfrm>
    </dsp:sp>
    <dsp:sp modelId="{3F0D968D-11FA-470B-BB88-7DE20F3389D8}">
      <dsp:nvSpPr>
        <dsp:cNvPr id="0" name=""/>
        <dsp:cNvSpPr/>
      </dsp:nvSpPr>
      <dsp:spPr>
        <a:xfrm>
          <a:off x="492992" y="1354675"/>
          <a:ext cx="903116" cy="90311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4F2752B-9B88-497B-89BE-553CA9957FC6}">
      <dsp:nvSpPr>
        <dsp:cNvPr id="0" name=""/>
        <dsp:cNvSpPr/>
      </dsp:nvSpPr>
      <dsp:spPr>
        <a:xfrm>
          <a:off x="944550" y="2528915"/>
          <a:ext cx="10775247" cy="722493"/>
        </a:xfrm>
        <a:prstGeom prst="rect">
          <a:avLst/>
        </a:prstGeom>
        <a:solidFill>
          <a:schemeClr val="bg2"/>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347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spc="40" baseline="0" dirty="0" err="1">
              <a:latin typeface="Times New Roman" panose="02020603050405020304" pitchFamily="18" charset="0"/>
              <a:cs typeface="Times New Roman" panose="02020603050405020304" pitchFamily="18" charset="0"/>
            </a:rPr>
            <a:t>Chuẩn</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hóa</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kiến</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thức</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trong</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tiết</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học</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trên</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lớp</a:t>
          </a:r>
          <a:endParaRPr lang="en-US" sz="2500" kern="1200" spc="40" baseline="0" dirty="0">
            <a:latin typeface="Times New Roman" panose="02020603050405020304" pitchFamily="18" charset="0"/>
            <a:cs typeface="Times New Roman" panose="02020603050405020304" pitchFamily="18" charset="0"/>
          </a:endParaRPr>
        </a:p>
      </dsp:txBody>
      <dsp:txXfrm>
        <a:off x="944550" y="2528915"/>
        <a:ext cx="10775247" cy="722493"/>
      </dsp:txXfrm>
    </dsp:sp>
    <dsp:sp modelId="{9119B341-12B0-4655-A016-4C6C09C46BCC}">
      <dsp:nvSpPr>
        <dsp:cNvPr id="0" name=""/>
        <dsp:cNvSpPr/>
      </dsp:nvSpPr>
      <dsp:spPr>
        <a:xfrm>
          <a:off x="492992" y="2438603"/>
          <a:ext cx="903116" cy="90311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803F0DC-1CCE-439E-B932-2729856251D5}">
      <dsp:nvSpPr>
        <dsp:cNvPr id="0" name=""/>
        <dsp:cNvSpPr/>
      </dsp:nvSpPr>
      <dsp:spPr>
        <a:xfrm>
          <a:off x="530328" y="3612843"/>
          <a:ext cx="11189469" cy="722493"/>
        </a:xfrm>
        <a:prstGeom prst="rect">
          <a:avLst/>
        </a:prstGeom>
        <a:solidFill>
          <a:schemeClr val="bg2"/>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3479" tIns="63500" rIns="63500" bIns="63500" numCol="1" spcCol="1270" anchor="ctr" anchorCtr="0">
          <a:noAutofit/>
        </a:bodyPr>
        <a:lstStyle/>
        <a:p>
          <a:pPr marL="0" lvl="0" indent="0" algn="l" defTabSz="1111250">
            <a:lnSpc>
              <a:spcPct val="90000"/>
            </a:lnSpc>
            <a:spcBef>
              <a:spcPct val="0"/>
            </a:spcBef>
            <a:spcAft>
              <a:spcPct val="35000"/>
            </a:spcAft>
            <a:buNone/>
          </a:pPr>
          <a:r>
            <a:rPr lang="en-US" sz="2500" kern="1200" spc="40" baseline="0" dirty="0" err="1">
              <a:latin typeface="Times New Roman" panose="02020603050405020304" pitchFamily="18" charset="0"/>
              <a:cs typeface="Times New Roman" panose="02020603050405020304" pitchFamily="18" charset="0"/>
            </a:rPr>
            <a:t>Học</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nắm</a:t>
          </a:r>
          <a:r>
            <a:rPr lang="en-US" sz="2500" kern="1200" spc="40" baseline="0" dirty="0">
              <a:latin typeface="Times New Roman" panose="02020603050405020304" pitchFamily="18" charset="0"/>
              <a:cs typeface="Times New Roman" panose="02020603050405020304" pitchFamily="18" charset="0"/>
            </a:rPr>
            <a:t> </a:t>
          </a:r>
          <a:r>
            <a:rPr lang="en-US" sz="2500" kern="1200" spc="40" baseline="0" dirty="0" err="1">
              <a:latin typeface="Times New Roman" panose="02020603050405020304" pitchFamily="18" charset="0"/>
              <a:cs typeface="Times New Roman" panose="02020603050405020304" pitchFamily="18" charset="0"/>
            </a:rPr>
            <a:t>vững</a:t>
          </a:r>
          <a:endParaRPr lang="en-US" sz="2500" kern="1200" spc="40" baseline="0" dirty="0">
            <a:latin typeface="Times New Roman" panose="02020603050405020304" pitchFamily="18" charset="0"/>
            <a:cs typeface="Times New Roman" panose="02020603050405020304" pitchFamily="18" charset="0"/>
          </a:endParaRPr>
        </a:p>
      </dsp:txBody>
      <dsp:txXfrm>
        <a:off x="530328" y="3612843"/>
        <a:ext cx="11189469" cy="722493"/>
      </dsp:txXfrm>
    </dsp:sp>
    <dsp:sp modelId="{E88D5E0B-AA0D-478B-9F97-9EF72DFB4ED6}">
      <dsp:nvSpPr>
        <dsp:cNvPr id="0" name=""/>
        <dsp:cNvSpPr/>
      </dsp:nvSpPr>
      <dsp:spPr>
        <a:xfrm>
          <a:off x="78769" y="3522531"/>
          <a:ext cx="903116" cy="903116"/>
        </a:xfrm>
        <a:prstGeom prst="ellipse">
          <a:avLst/>
        </a:prstGeom>
        <a:solidFill>
          <a:schemeClr val="lt1">
            <a:hueOff val="0"/>
            <a:satOff val="0"/>
            <a:lumOff val="0"/>
            <a:alphaOff val="0"/>
          </a:schemeClr>
        </a:solidFill>
        <a:ln w="12700" cap="flat" cmpd="sng" algn="ctr">
          <a:solidFill>
            <a:schemeClr val="dk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012D98-B3E7-4339-80FD-E8EF65EA45F7}">
      <dsp:nvSpPr>
        <dsp:cNvPr id="0" name=""/>
        <dsp:cNvSpPr/>
      </dsp:nvSpPr>
      <dsp:spPr>
        <a:xfrm rot="10800000">
          <a:off x="2069323" y="226"/>
          <a:ext cx="7562823" cy="657607"/>
        </a:xfrm>
        <a:prstGeom prst="homePlat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89987"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b="1" kern="1200" dirty="0" err="1"/>
            <a:t>Dạy</a:t>
          </a:r>
          <a:r>
            <a:rPr lang="en-US" sz="2800" b="1" kern="1200" dirty="0"/>
            <a:t> </a:t>
          </a:r>
          <a:r>
            <a:rPr lang="en-US" sz="2800" b="1" kern="1200" dirty="0" err="1"/>
            <a:t>học</a:t>
          </a:r>
          <a:r>
            <a:rPr lang="en-US" sz="2800" b="1" kern="1200" dirty="0"/>
            <a:t> </a:t>
          </a:r>
          <a:r>
            <a:rPr lang="en-US" sz="2800" b="1" kern="1200" dirty="0" err="1"/>
            <a:t>hợp</a:t>
          </a:r>
          <a:r>
            <a:rPr lang="en-US" sz="2800" b="1" kern="1200" dirty="0"/>
            <a:t> </a:t>
          </a:r>
          <a:r>
            <a:rPr lang="en-US" sz="2800" b="1" kern="1200" dirty="0" err="1"/>
            <a:t>tác</a:t>
          </a:r>
          <a:endParaRPr lang="en-US" sz="2800" b="1" kern="1200" dirty="0"/>
        </a:p>
      </dsp:txBody>
      <dsp:txXfrm rot="10800000">
        <a:off x="2233725" y="226"/>
        <a:ext cx="7398421" cy="657607"/>
      </dsp:txXfrm>
    </dsp:sp>
    <dsp:sp modelId="{F2B75792-8845-413D-8B3E-89FD208F8BE1}">
      <dsp:nvSpPr>
        <dsp:cNvPr id="0" name=""/>
        <dsp:cNvSpPr/>
      </dsp:nvSpPr>
      <dsp:spPr>
        <a:xfrm>
          <a:off x="1740519" y="226"/>
          <a:ext cx="657607" cy="657607"/>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1867924C-4F7D-44C8-9FB2-0FBFFD3D4E86}">
      <dsp:nvSpPr>
        <dsp:cNvPr id="0" name=""/>
        <dsp:cNvSpPr/>
      </dsp:nvSpPr>
      <dsp:spPr>
        <a:xfrm rot="10800000">
          <a:off x="2069323" y="854134"/>
          <a:ext cx="7562823" cy="657607"/>
        </a:xfrm>
        <a:prstGeom prst="homePlat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89987"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b="1" kern="1200"/>
            <a:t>Phát hiện và giải quyết vấn đề</a:t>
          </a:r>
          <a:endParaRPr lang="en-US" sz="2800" b="1" kern="1200" dirty="0"/>
        </a:p>
      </dsp:txBody>
      <dsp:txXfrm rot="10800000">
        <a:off x="2233725" y="854134"/>
        <a:ext cx="7398421" cy="657607"/>
      </dsp:txXfrm>
    </dsp:sp>
    <dsp:sp modelId="{DD99AB1D-D05D-47F1-AA30-104B689BB865}">
      <dsp:nvSpPr>
        <dsp:cNvPr id="0" name=""/>
        <dsp:cNvSpPr/>
      </dsp:nvSpPr>
      <dsp:spPr>
        <a:xfrm>
          <a:off x="1740519" y="854134"/>
          <a:ext cx="657607" cy="657607"/>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16C5F1BC-CF01-43AF-8734-DEF91B0BCDA4}">
      <dsp:nvSpPr>
        <dsp:cNvPr id="0" name=""/>
        <dsp:cNvSpPr/>
      </dsp:nvSpPr>
      <dsp:spPr>
        <a:xfrm rot="10800000">
          <a:off x="2069323" y="1708042"/>
          <a:ext cx="7562823" cy="657607"/>
        </a:xfrm>
        <a:prstGeom prst="homePlat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89987"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b="1" kern="1200"/>
            <a:t>KT đặt câu hỏi</a:t>
          </a:r>
          <a:endParaRPr lang="en-US" sz="2800" b="1" kern="1200" dirty="0"/>
        </a:p>
      </dsp:txBody>
      <dsp:txXfrm rot="10800000">
        <a:off x="2233725" y="1708042"/>
        <a:ext cx="7398421" cy="657607"/>
      </dsp:txXfrm>
    </dsp:sp>
    <dsp:sp modelId="{D3ADA8DF-778D-4F1B-8813-4AA5DD2B9028}">
      <dsp:nvSpPr>
        <dsp:cNvPr id="0" name=""/>
        <dsp:cNvSpPr/>
      </dsp:nvSpPr>
      <dsp:spPr>
        <a:xfrm>
          <a:off x="1740519" y="1708042"/>
          <a:ext cx="657607" cy="657607"/>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642B9937-70CD-4735-A85B-E5955F15241D}">
      <dsp:nvSpPr>
        <dsp:cNvPr id="0" name=""/>
        <dsp:cNvSpPr/>
      </dsp:nvSpPr>
      <dsp:spPr>
        <a:xfrm rot="10800000">
          <a:off x="2069323" y="2561950"/>
          <a:ext cx="7562823" cy="657607"/>
        </a:xfrm>
        <a:prstGeom prst="homePlat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89987"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b="1" kern="1200"/>
            <a:t>KT trình bày một phút</a:t>
          </a:r>
          <a:endParaRPr lang="en-US" sz="2800" b="1" kern="1200" dirty="0"/>
        </a:p>
      </dsp:txBody>
      <dsp:txXfrm rot="10800000">
        <a:off x="2233725" y="2561950"/>
        <a:ext cx="7398421" cy="657607"/>
      </dsp:txXfrm>
    </dsp:sp>
    <dsp:sp modelId="{6BE15538-1DAD-4D04-AA9C-CCC286EB2C86}">
      <dsp:nvSpPr>
        <dsp:cNvPr id="0" name=""/>
        <dsp:cNvSpPr/>
      </dsp:nvSpPr>
      <dsp:spPr>
        <a:xfrm>
          <a:off x="1740519" y="2561950"/>
          <a:ext cx="657607" cy="657607"/>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DFA31480-6B0B-4C28-A5C8-5771EDCFF0FD}">
      <dsp:nvSpPr>
        <dsp:cNvPr id="0" name=""/>
        <dsp:cNvSpPr/>
      </dsp:nvSpPr>
      <dsp:spPr>
        <a:xfrm rot="10800000">
          <a:off x="2069323" y="3415858"/>
          <a:ext cx="7562823" cy="657607"/>
        </a:xfrm>
        <a:prstGeom prst="homePlat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89987"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b="1" kern="1200"/>
            <a:t>KT lược đồ tư duy</a:t>
          </a:r>
          <a:endParaRPr lang="en-US" sz="2800" b="1" kern="1200" dirty="0"/>
        </a:p>
      </dsp:txBody>
      <dsp:txXfrm rot="10800000">
        <a:off x="2233725" y="3415858"/>
        <a:ext cx="7398421" cy="657607"/>
      </dsp:txXfrm>
    </dsp:sp>
    <dsp:sp modelId="{18116B31-55EB-479C-84E2-ED8FB1C51DA4}">
      <dsp:nvSpPr>
        <dsp:cNvPr id="0" name=""/>
        <dsp:cNvSpPr/>
      </dsp:nvSpPr>
      <dsp:spPr>
        <a:xfrm>
          <a:off x="1740519" y="3415858"/>
          <a:ext cx="657607" cy="657607"/>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59243D2C-14F9-4C9D-984A-668DB93A2769}">
      <dsp:nvSpPr>
        <dsp:cNvPr id="0" name=""/>
        <dsp:cNvSpPr/>
      </dsp:nvSpPr>
      <dsp:spPr>
        <a:xfrm rot="10800000">
          <a:off x="2069323" y="4269766"/>
          <a:ext cx="7562823" cy="657607"/>
        </a:xfrm>
        <a:prstGeom prst="homePlate">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89987" tIns="106680" rIns="199136" bIns="106680" numCol="1" spcCol="1270" anchor="ctr" anchorCtr="0">
          <a:noAutofit/>
        </a:bodyPr>
        <a:lstStyle/>
        <a:p>
          <a:pPr marL="0" lvl="0" indent="0" algn="l" defTabSz="1244600">
            <a:lnSpc>
              <a:spcPct val="90000"/>
            </a:lnSpc>
            <a:spcBef>
              <a:spcPct val="0"/>
            </a:spcBef>
            <a:spcAft>
              <a:spcPct val="35000"/>
            </a:spcAft>
            <a:buNone/>
          </a:pPr>
          <a:r>
            <a:rPr lang="en-US" sz="2800" b="1" kern="1200"/>
            <a:t>Sử dụng trò chơi</a:t>
          </a:r>
          <a:endParaRPr lang="en-US" sz="2800" b="1" kern="1200" dirty="0"/>
        </a:p>
      </dsp:txBody>
      <dsp:txXfrm rot="10800000">
        <a:off x="2233725" y="4269766"/>
        <a:ext cx="7398421" cy="657607"/>
      </dsp:txXfrm>
    </dsp:sp>
    <dsp:sp modelId="{2A46A2EF-0104-40D2-96AE-D792521E4FB9}">
      <dsp:nvSpPr>
        <dsp:cNvPr id="0" name=""/>
        <dsp:cNvSpPr/>
      </dsp:nvSpPr>
      <dsp:spPr>
        <a:xfrm>
          <a:off x="1740519" y="4269766"/>
          <a:ext cx="657607" cy="657607"/>
        </a:xfrm>
        <a:prstGeom prst="ellipse">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B376B0-5F05-466B-9F6E-BE4CE9B7143C}" type="datetimeFigureOut">
              <a:rPr lang="en-US" smtClean="0"/>
              <a:t>8/9/2024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5BD49F-A915-46C7-99ED-652A3069DC4E}" type="slidenum">
              <a:rPr lang="en-US" smtClean="0"/>
              <a:t>‹#›</a:t>
            </a:fld>
            <a:endParaRPr lang="en-US"/>
          </a:p>
        </p:txBody>
      </p:sp>
    </p:spTree>
    <p:extLst>
      <p:ext uri="{BB962C8B-B14F-4D97-AF65-F5344CB8AC3E}">
        <p14:creationId xmlns:p14="http://schemas.microsoft.com/office/powerpoint/2010/main" val="199113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10a6af69903_2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3" name="Google Shape;283;g10a6af69903_2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6"/>
        <p:cNvGrpSpPr/>
        <p:nvPr/>
      </p:nvGrpSpPr>
      <p:grpSpPr>
        <a:xfrm>
          <a:off x="0" y="0"/>
          <a:ext cx="0" cy="0"/>
          <a:chOff x="0" y="0"/>
          <a:chExt cx="0" cy="0"/>
        </a:xfrm>
      </p:grpSpPr>
      <p:sp>
        <p:nvSpPr>
          <p:cNvPr id="2037" name="Google Shape;2037;gfbfe6ab361_1_2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8" name="Google Shape;2038;gfbfe6ab361_1_2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70133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C1853-B430-43B1-B8E4-FAA65B9AC0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9254F6D-5012-47F8-BDC6-6DF596908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92078A-E5C4-46A3-9F70-1E0C23E6B93B}"/>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5" name="Footer Placeholder 4">
            <a:extLst>
              <a:ext uri="{FF2B5EF4-FFF2-40B4-BE49-F238E27FC236}">
                <a16:creationId xmlns:a16="http://schemas.microsoft.com/office/drawing/2014/main" id="{9A35DB8E-6BEB-4698-BD53-A2D5BE3465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41DF3-8DAE-4E92-9541-1E403FE4D3E0}"/>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3971961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A599B-3BFF-4573-B931-1EFC156D90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5A3EA77-7835-4F14-A660-5764A9EB8E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966A4A-95C1-4838-B757-14F5756E97D2}"/>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5" name="Footer Placeholder 4">
            <a:extLst>
              <a:ext uri="{FF2B5EF4-FFF2-40B4-BE49-F238E27FC236}">
                <a16:creationId xmlns:a16="http://schemas.microsoft.com/office/drawing/2014/main" id="{07EAA4AC-B091-4F12-A1C5-5E25798695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7AA235-E167-4FBB-BBEA-31A72A990761}"/>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319075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8C8768-2DF4-43E3-84F7-45E712DFCFF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712341-7B49-4425-8C3F-BF8E19641F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191775-0172-48BB-8987-4840524EE566}"/>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5" name="Footer Placeholder 4">
            <a:extLst>
              <a:ext uri="{FF2B5EF4-FFF2-40B4-BE49-F238E27FC236}">
                <a16:creationId xmlns:a16="http://schemas.microsoft.com/office/drawing/2014/main" id="{E812270B-8774-439B-BC42-DC73B7ECBE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71ABD-9A5D-4554-8676-D846667D502B}"/>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1086303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pic>
        <p:nvPicPr>
          <p:cNvPr id="23" name="Google Shape;23;p4"/>
          <p:cNvPicPr preferRelativeResize="0"/>
          <p:nvPr/>
        </p:nvPicPr>
        <p:blipFill rotWithShape="1">
          <a:blip r:embed="rId2">
            <a:alphaModFix/>
          </a:blip>
          <a:srcRect t="45954"/>
          <a:stretch/>
        </p:blipFill>
        <p:spPr>
          <a:xfrm>
            <a:off x="-154233" y="-598833"/>
            <a:ext cx="3042468" cy="1955800"/>
          </a:xfrm>
          <a:prstGeom prst="rect">
            <a:avLst/>
          </a:prstGeom>
          <a:noFill/>
          <a:ln>
            <a:noFill/>
          </a:ln>
        </p:spPr>
      </p:pic>
      <p:pic>
        <p:nvPicPr>
          <p:cNvPr id="24" name="Google Shape;24;p4"/>
          <p:cNvPicPr preferRelativeResize="0"/>
          <p:nvPr/>
        </p:nvPicPr>
        <p:blipFill rotWithShape="1">
          <a:blip r:embed="rId2">
            <a:alphaModFix/>
          </a:blip>
          <a:srcRect b="45954"/>
          <a:stretch/>
        </p:blipFill>
        <p:spPr>
          <a:xfrm>
            <a:off x="9385834" y="-203200"/>
            <a:ext cx="3042468" cy="1955800"/>
          </a:xfrm>
          <a:prstGeom prst="rect">
            <a:avLst/>
          </a:prstGeom>
          <a:noFill/>
          <a:ln>
            <a:noFill/>
          </a:ln>
        </p:spPr>
      </p:pic>
      <p:pic>
        <p:nvPicPr>
          <p:cNvPr id="25" name="Google Shape;25;p4"/>
          <p:cNvPicPr preferRelativeResize="0"/>
          <p:nvPr/>
        </p:nvPicPr>
        <p:blipFill>
          <a:blip r:embed="rId3">
            <a:alphaModFix/>
          </a:blip>
          <a:stretch>
            <a:fillRect/>
          </a:stretch>
        </p:blipFill>
        <p:spPr>
          <a:xfrm rot="-2362922">
            <a:off x="10485767" y="2925899"/>
            <a:ext cx="4911805" cy="4328999"/>
          </a:xfrm>
          <a:prstGeom prst="rect">
            <a:avLst/>
          </a:prstGeom>
          <a:noFill/>
          <a:ln>
            <a:noFill/>
          </a:ln>
        </p:spPr>
      </p:pic>
      <p:sp>
        <p:nvSpPr>
          <p:cNvPr id="26" name="Google Shape;26;p4"/>
          <p:cNvSpPr txBox="1">
            <a:spLocks noGrp="1"/>
          </p:cNvSpPr>
          <p:nvPr>
            <p:ph type="title"/>
          </p:nvPr>
        </p:nvSpPr>
        <p:spPr>
          <a:xfrm>
            <a:off x="960000" y="593367"/>
            <a:ext cx="10272000" cy="7636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3000"/>
              <a:buNone/>
              <a:defRPr sz="5067" b="1"/>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7" name="Google Shape;27;p4"/>
          <p:cNvSpPr txBox="1">
            <a:spLocks noGrp="1"/>
          </p:cNvSpPr>
          <p:nvPr>
            <p:ph type="body" idx="1"/>
          </p:nvPr>
        </p:nvSpPr>
        <p:spPr>
          <a:xfrm>
            <a:off x="960000" y="1536633"/>
            <a:ext cx="10272000" cy="4555200"/>
          </a:xfrm>
          <a:prstGeom prst="rect">
            <a:avLst/>
          </a:prstGeom>
        </p:spPr>
        <p:txBody>
          <a:bodyPr spcFirstLastPara="1" wrap="square" lIns="91425" tIns="91425" rIns="91425" bIns="91425" anchor="t" anchorCtr="0">
            <a:noAutofit/>
          </a:bodyPr>
          <a:lstStyle>
            <a:lvl1pPr marL="609585" lvl="0" indent="-457189" rtl="0">
              <a:lnSpc>
                <a:spcPct val="115000"/>
              </a:lnSpc>
              <a:spcBef>
                <a:spcPts val="0"/>
              </a:spcBef>
              <a:spcAft>
                <a:spcPts val="0"/>
              </a:spcAft>
              <a:buClr>
                <a:schemeClr val="accent1"/>
              </a:buClr>
              <a:buSzPts val="1800"/>
              <a:buFont typeface="Darker Grotesque SemiBold"/>
              <a:buChar char="●"/>
              <a:defRPr sz="1467">
                <a:solidFill>
                  <a:srgbClr val="434343"/>
                </a:solidFill>
              </a:defRPr>
            </a:lvl1pPr>
            <a:lvl2pPr marL="1219170" lvl="1" indent="-423323" rtl="0">
              <a:lnSpc>
                <a:spcPct val="115000"/>
              </a:lnSpc>
              <a:spcBef>
                <a:spcPts val="0"/>
              </a:spcBef>
              <a:spcAft>
                <a:spcPts val="0"/>
              </a:spcAft>
              <a:buClr>
                <a:srgbClr val="15325B"/>
              </a:buClr>
              <a:buSzPts val="1400"/>
              <a:buFont typeface="Darker Grotesque SemiBold"/>
              <a:buChar char="○"/>
              <a:defRPr>
                <a:solidFill>
                  <a:srgbClr val="434343"/>
                </a:solidFill>
              </a:defRPr>
            </a:lvl2pPr>
            <a:lvl3pPr marL="1828754" lvl="2" indent="-423323" rtl="0">
              <a:lnSpc>
                <a:spcPct val="115000"/>
              </a:lnSpc>
              <a:spcBef>
                <a:spcPts val="0"/>
              </a:spcBef>
              <a:spcAft>
                <a:spcPts val="0"/>
              </a:spcAft>
              <a:buClr>
                <a:srgbClr val="15325B"/>
              </a:buClr>
              <a:buSzPts val="1400"/>
              <a:buFont typeface="Darker Grotesque SemiBold"/>
              <a:buChar char="■"/>
              <a:defRPr>
                <a:solidFill>
                  <a:srgbClr val="434343"/>
                </a:solidFill>
              </a:defRPr>
            </a:lvl3pPr>
            <a:lvl4pPr marL="2438339" lvl="3" indent="-423323" rtl="0">
              <a:lnSpc>
                <a:spcPct val="115000"/>
              </a:lnSpc>
              <a:spcBef>
                <a:spcPts val="0"/>
              </a:spcBef>
              <a:spcAft>
                <a:spcPts val="0"/>
              </a:spcAft>
              <a:buClr>
                <a:srgbClr val="15325B"/>
              </a:buClr>
              <a:buSzPts val="1400"/>
              <a:buFont typeface="Darker Grotesque SemiBold"/>
              <a:buChar char="●"/>
              <a:defRPr>
                <a:solidFill>
                  <a:srgbClr val="434343"/>
                </a:solidFill>
              </a:defRPr>
            </a:lvl4pPr>
            <a:lvl5pPr marL="3047924" lvl="4" indent="-423323" rtl="0">
              <a:lnSpc>
                <a:spcPct val="115000"/>
              </a:lnSpc>
              <a:spcBef>
                <a:spcPts val="0"/>
              </a:spcBef>
              <a:spcAft>
                <a:spcPts val="0"/>
              </a:spcAft>
              <a:buClr>
                <a:srgbClr val="15325B"/>
              </a:buClr>
              <a:buSzPts val="1400"/>
              <a:buFont typeface="Darker Grotesque SemiBold"/>
              <a:buChar char="○"/>
              <a:defRPr>
                <a:solidFill>
                  <a:srgbClr val="434343"/>
                </a:solidFill>
              </a:defRPr>
            </a:lvl5pPr>
            <a:lvl6pPr marL="3657509" lvl="5" indent="-423323" rtl="0">
              <a:lnSpc>
                <a:spcPct val="115000"/>
              </a:lnSpc>
              <a:spcBef>
                <a:spcPts val="0"/>
              </a:spcBef>
              <a:spcAft>
                <a:spcPts val="0"/>
              </a:spcAft>
              <a:buClr>
                <a:srgbClr val="15325B"/>
              </a:buClr>
              <a:buSzPts val="1400"/>
              <a:buFont typeface="Darker Grotesque SemiBold"/>
              <a:buChar char="■"/>
              <a:defRPr>
                <a:solidFill>
                  <a:srgbClr val="434343"/>
                </a:solidFill>
              </a:defRPr>
            </a:lvl6pPr>
            <a:lvl7pPr marL="4267093" lvl="6" indent="-423323" rtl="0">
              <a:lnSpc>
                <a:spcPct val="115000"/>
              </a:lnSpc>
              <a:spcBef>
                <a:spcPts val="0"/>
              </a:spcBef>
              <a:spcAft>
                <a:spcPts val="0"/>
              </a:spcAft>
              <a:buClr>
                <a:srgbClr val="15325B"/>
              </a:buClr>
              <a:buSzPts val="1400"/>
              <a:buFont typeface="Darker Grotesque SemiBold"/>
              <a:buChar char="●"/>
              <a:defRPr>
                <a:solidFill>
                  <a:srgbClr val="434343"/>
                </a:solidFill>
              </a:defRPr>
            </a:lvl7pPr>
            <a:lvl8pPr marL="4876678" lvl="7" indent="-423323" rtl="0">
              <a:lnSpc>
                <a:spcPct val="115000"/>
              </a:lnSpc>
              <a:spcBef>
                <a:spcPts val="0"/>
              </a:spcBef>
              <a:spcAft>
                <a:spcPts val="0"/>
              </a:spcAft>
              <a:buClr>
                <a:srgbClr val="15325B"/>
              </a:buClr>
              <a:buSzPts val="1400"/>
              <a:buFont typeface="Darker Grotesque SemiBold"/>
              <a:buChar char="○"/>
              <a:defRPr>
                <a:solidFill>
                  <a:srgbClr val="434343"/>
                </a:solidFill>
              </a:defRPr>
            </a:lvl8pPr>
            <a:lvl9pPr marL="5486263" lvl="8" indent="-423323" rtl="0">
              <a:lnSpc>
                <a:spcPct val="115000"/>
              </a:lnSpc>
              <a:spcBef>
                <a:spcPts val="0"/>
              </a:spcBef>
              <a:spcAft>
                <a:spcPts val="0"/>
              </a:spcAft>
              <a:buClr>
                <a:srgbClr val="15325B"/>
              </a:buClr>
              <a:buSzPts val="1400"/>
              <a:buFont typeface="Darker Grotesque SemiBold"/>
              <a:buChar char="■"/>
              <a:defRPr>
                <a:solidFill>
                  <a:srgbClr val="434343"/>
                </a:solidFill>
              </a:defRPr>
            </a:lvl9pPr>
          </a:lstStyle>
          <a:p>
            <a:endParaRPr/>
          </a:p>
        </p:txBody>
      </p:sp>
    </p:spTree>
    <p:extLst>
      <p:ext uri="{BB962C8B-B14F-4D97-AF65-F5344CB8AC3E}">
        <p14:creationId xmlns:p14="http://schemas.microsoft.com/office/powerpoint/2010/main" val="344924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4705-FF21-4958-A0E4-B309CDB5E6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BBDBE1-FA17-4FDC-AC44-90FBB75B96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E5CAB-C14A-4863-978D-197B3893EB58}"/>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5" name="Footer Placeholder 4">
            <a:extLst>
              <a:ext uri="{FF2B5EF4-FFF2-40B4-BE49-F238E27FC236}">
                <a16:creationId xmlns:a16="http://schemas.microsoft.com/office/drawing/2014/main" id="{13494ED3-0263-45F3-8DC7-065D0645A6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0625F0-9DAE-4192-94E0-7642A6B5FEE9}"/>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1956410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9EC1E-ED5E-4252-A094-C772109A28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1E6EC1-C65D-4EFB-8431-23C2E562B1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40AD51-8F4B-49C4-B35F-8CA0BA19EC6C}"/>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5" name="Footer Placeholder 4">
            <a:extLst>
              <a:ext uri="{FF2B5EF4-FFF2-40B4-BE49-F238E27FC236}">
                <a16:creationId xmlns:a16="http://schemas.microsoft.com/office/drawing/2014/main" id="{D7AC2E51-A9D1-4065-BAB2-1E4DAA9A93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B04EB5-308F-417A-8DF5-63AAF0B5D264}"/>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477370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4660F-C7C6-4D37-8691-8B3990DDDD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4DCD4C-8325-4830-AC73-C6898106E2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F413FD-A352-441C-98B7-2E18FF612F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B351EE-F379-424B-B47E-2322A8CCA6B3}"/>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6" name="Footer Placeholder 5">
            <a:extLst>
              <a:ext uri="{FF2B5EF4-FFF2-40B4-BE49-F238E27FC236}">
                <a16:creationId xmlns:a16="http://schemas.microsoft.com/office/drawing/2014/main" id="{5FFFB5B4-E7B3-410B-A550-CFA8AF455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5A849F-CF6C-4899-ACDD-4E5F9F4DB18F}"/>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2879587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A2CCE-4922-40D3-A51C-DB85E56AB9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B72258-BB7D-4983-A65F-96B5AA0125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D7D1D1-ABF0-4D13-BEF3-CCE918F3D84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2C3478-1A51-4106-A3B0-57329F829C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30AC1B-52D5-45EA-84B4-1DBB2586AA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68D2AE-05CE-4B6A-8F1B-1144E9A909B9}"/>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8" name="Footer Placeholder 7">
            <a:extLst>
              <a:ext uri="{FF2B5EF4-FFF2-40B4-BE49-F238E27FC236}">
                <a16:creationId xmlns:a16="http://schemas.microsoft.com/office/drawing/2014/main" id="{8946250B-7A5C-4B56-81AE-3A34BD9E6D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77B962-C4C5-44B0-BFCF-017BF17D71C3}"/>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334598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42316-288B-4EB7-9B9F-E026F210D45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591CF3-0359-41A2-AB6F-B17386E8A785}"/>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4" name="Footer Placeholder 3">
            <a:extLst>
              <a:ext uri="{FF2B5EF4-FFF2-40B4-BE49-F238E27FC236}">
                <a16:creationId xmlns:a16="http://schemas.microsoft.com/office/drawing/2014/main" id="{F9ADAE0A-7394-4174-A19B-FCED9E2534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99307-E355-464A-AA14-3572E738755E}"/>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1482433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7BD791-9EF3-40CF-B90E-C975BF80F1D5}"/>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3" name="Footer Placeholder 2">
            <a:extLst>
              <a:ext uri="{FF2B5EF4-FFF2-40B4-BE49-F238E27FC236}">
                <a16:creationId xmlns:a16="http://schemas.microsoft.com/office/drawing/2014/main" id="{8C13A8CC-45C9-4A5E-AE23-2F3EAC3E01F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94868B-D647-47FF-95E4-8323CF281885}"/>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2750914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8A56E-2904-4AF9-B2B9-64ACDC2375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BD7883-A30B-4370-B5A1-8B25F1E2FB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9C2A89-9701-4832-82BD-A47AC26A2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2CBA8E-6234-4FFB-922A-3A0F927BB629}"/>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6" name="Footer Placeholder 5">
            <a:extLst>
              <a:ext uri="{FF2B5EF4-FFF2-40B4-BE49-F238E27FC236}">
                <a16:creationId xmlns:a16="http://schemas.microsoft.com/office/drawing/2014/main" id="{082AFD23-2114-45DD-AD0C-73792A3066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FDC90-3704-484D-A41B-ACC539F62474}"/>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275415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6195E-6808-44C7-B375-7B57BE4A0C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2E553F-207E-4E71-BCC7-0079741CA4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CB8A86C-E5B3-4843-B04E-777C9F48AD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98D465-DAEC-4F57-8482-7702A661AB61}"/>
              </a:ext>
            </a:extLst>
          </p:cNvPr>
          <p:cNvSpPr>
            <a:spLocks noGrp="1"/>
          </p:cNvSpPr>
          <p:nvPr>
            <p:ph type="dt" sz="half" idx="10"/>
          </p:nvPr>
        </p:nvSpPr>
        <p:spPr/>
        <p:txBody>
          <a:bodyPr/>
          <a:lstStyle/>
          <a:p>
            <a:fld id="{92D4666F-A11C-4D15-807B-2AFB775B8E57}" type="datetimeFigureOut">
              <a:rPr lang="en-US" smtClean="0"/>
              <a:t>8/9/2024</a:t>
            </a:fld>
            <a:endParaRPr lang="en-US"/>
          </a:p>
        </p:txBody>
      </p:sp>
      <p:sp>
        <p:nvSpPr>
          <p:cNvPr id="6" name="Footer Placeholder 5">
            <a:extLst>
              <a:ext uri="{FF2B5EF4-FFF2-40B4-BE49-F238E27FC236}">
                <a16:creationId xmlns:a16="http://schemas.microsoft.com/office/drawing/2014/main" id="{90751D34-036E-427A-8040-747366838D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3AEBCF-6DD5-42AC-84B8-FDE5E71A94A0}"/>
              </a:ext>
            </a:extLst>
          </p:cNvPr>
          <p:cNvSpPr>
            <a:spLocks noGrp="1"/>
          </p:cNvSpPr>
          <p:nvPr>
            <p:ph type="sldNum" sz="quarter" idx="12"/>
          </p:nvPr>
        </p:nvSpPr>
        <p:spPr/>
        <p:txBody>
          <a:bodyPr/>
          <a:lstStyle/>
          <a:p>
            <a:fld id="{AA40F6AE-D69B-4566-B50F-E3ABD28EE5EC}" type="slidenum">
              <a:rPr lang="en-US" smtClean="0"/>
              <a:t>‹#›</a:t>
            </a:fld>
            <a:endParaRPr lang="en-US"/>
          </a:p>
        </p:txBody>
      </p:sp>
    </p:spTree>
    <p:extLst>
      <p:ext uri="{BB962C8B-B14F-4D97-AF65-F5344CB8AC3E}">
        <p14:creationId xmlns:p14="http://schemas.microsoft.com/office/powerpoint/2010/main" val="2684008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609C36-A00F-48E1-8E57-91B384C5ED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C7777A-E050-48BA-9320-CFACF34042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13E616-E3C2-4356-84E5-02F1270996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4666F-A11C-4D15-807B-2AFB775B8E57}" type="datetimeFigureOut">
              <a:rPr lang="en-US" smtClean="0"/>
              <a:t>8/9/2024</a:t>
            </a:fld>
            <a:endParaRPr lang="en-US"/>
          </a:p>
        </p:txBody>
      </p:sp>
      <p:sp>
        <p:nvSpPr>
          <p:cNvPr id="5" name="Footer Placeholder 4">
            <a:extLst>
              <a:ext uri="{FF2B5EF4-FFF2-40B4-BE49-F238E27FC236}">
                <a16:creationId xmlns:a16="http://schemas.microsoft.com/office/drawing/2014/main" id="{0220067C-8C8E-47E1-81C7-1B36D362F2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D7D339-79C9-4D61-BD8D-86D80E6607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0F6AE-D69B-4566-B50F-E3ABD28EE5EC}" type="slidenum">
              <a:rPr lang="en-US" smtClean="0"/>
              <a:t>‹#›</a:t>
            </a:fld>
            <a:endParaRPr lang="en-US"/>
          </a:p>
        </p:txBody>
      </p:sp>
    </p:spTree>
    <p:extLst>
      <p:ext uri="{BB962C8B-B14F-4D97-AF65-F5344CB8AC3E}">
        <p14:creationId xmlns:p14="http://schemas.microsoft.com/office/powerpoint/2010/main" val="351679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B23790-0204-55F5-2C6C-4FF200640609}"/>
              </a:ext>
            </a:extLst>
          </p:cNvPr>
          <p:cNvSpPr txBox="1"/>
          <p:nvPr/>
        </p:nvSpPr>
        <p:spPr>
          <a:xfrm>
            <a:off x="882186" y="1"/>
            <a:ext cx="7481535" cy="1241237"/>
          </a:xfrm>
          <a:prstGeom prst="rect">
            <a:avLst/>
          </a:prstGeom>
          <a:noFill/>
        </p:spPr>
        <p:txBody>
          <a:bodyPr wrap="none" rtlCol="0">
            <a:spAutoFit/>
          </a:bodyPr>
          <a:lstStyle/>
          <a:p>
            <a:r>
              <a:rPr lang="en-US" sz="3733" b="1" i="1" dirty="0"/>
              <a:t>1.1.2. </a:t>
            </a:r>
            <a:r>
              <a:rPr lang="en-US" sz="3733" b="1" i="1" dirty="0" err="1"/>
              <a:t>Mô</a:t>
            </a:r>
            <a:r>
              <a:rPr lang="en-US" sz="3733" b="1" i="1" dirty="0"/>
              <a:t> </a:t>
            </a:r>
            <a:r>
              <a:rPr lang="en-US" sz="3733" b="1" i="1" dirty="0" err="1"/>
              <a:t>hình</a:t>
            </a:r>
            <a:r>
              <a:rPr lang="en-US" sz="3733" b="1" i="1" dirty="0"/>
              <a:t> </a:t>
            </a:r>
            <a:r>
              <a:rPr lang="en-US" sz="3733" b="1" i="1" dirty="0" err="1"/>
              <a:t>Lớp</a:t>
            </a:r>
            <a:r>
              <a:rPr lang="en-US" sz="3733" b="1" i="1" dirty="0"/>
              <a:t> </a:t>
            </a:r>
            <a:r>
              <a:rPr lang="en-US" sz="3733" b="1" i="1" dirty="0" err="1"/>
              <a:t>học</a:t>
            </a:r>
            <a:r>
              <a:rPr lang="en-US" sz="3733" b="1" i="1" dirty="0"/>
              <a:t> </a:t>
            </a:r>
            <a:r>
              <a:rPr lang="en-US" sz="3733" b="1" i="1" dirty="0" err="1"/>
              <a:t>đảo</a:t>
            </a:r>
            <a:r>
              <a:rPr lang="en-US" sz="3733" b="1" i="1" dirty="0"/>
              <a:t> </a:t>
            </a:r>
            <a:r>
              <a:rPr lang="en-US" sz="3733" b="1" i="1" dirty="0" err="1"/>
              <a:t>ngược</a:t>
            </a:r>
            <a:endParaRPr lang="en-US" sz="3733" b="1" i="1" dirty="0"/>
          </a:p>
          <a:p>
            <a:r>
              <a:rPr lang="en-US" sz="3733" b="1" i="1" dirty="0"/>
              <a:t>1.1.2.1. Quan </a:t>
            </a:r>
            <a:r>
              <a:rPr lang="en-US" sz="3733" b="1" i="1" dirty="0" err="1"/>
              <a:t>niệm</a:t>
            </a:r>
            <a:r>
              <a:rPr lang="en-US" sz="3733" b="1" i="1" dirty="0"/>
              <a:t> </a:t>
            </a:r>
            <a:r>
              <a:rPr lang="en-US" sz="3733" b="1" i="1" dirty="0" err="1"/>
              <a:t>về</a:t>
            </a:r>
            <a:r>
              <a:rPr lang="en-US" sz="3733" b="1" i="1" dirty="0"/>
              <a:t> </a:t>
            </a:r>
            <a:r>
              <a:rPr lang="en-US" sz="3733" b="1" i="1" dirty="0" err="1"/>
              <a:t>mô</a:t>
            </a:r>
            <a:r>
              <a:rPr lang="en-US" sz="3733" b="1" i="1" dirty="0"/>
              <a:t> </a:t>
            </a:r>
            <a:r>
              <a:rPr lang="en-US" sz="3733" b="1" i="1" dirty="0" err="1"/>
              <a:t>hình</a:t>
            </a:r>
            <a:r>
              <a:rPr lang="en-US" sz="3733" b="1" i="1" dirty="0"/>
              <a:t> LHĐN</a:t>
            </a:r>
          </a:p>
        </p:txBody>
      </p:sp>
      <p:pic>
        <p:nvPicPr>
          <p:cNvPr id="2050" name="Picture 2" descr="Sự khác nhau trong quy trình">
            <a:extLst>
              <a:ext uri="{FF2B5EF4-FFF2-40B4-BE49-F238E27FC236}">
                <a16:creationId xmlns:a16="http://schemas.microsoft.com/office/drawing/2014/main" id="{207CAAAC-67C0-4550-B18E-6C968E842F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3046" y="1104900"/>
            <a:ext cx="11025909" cy="311875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B004DCF-3C98-4505-BCB5-6AAF6F311EA7}"/>
              </a:ext>
            </a:extLst>
          </p:cNvPr>
          <p:cNvSpPr txBox="1"/>
          <p:nvPr/>
        </p:nvSpPr>
        <p:spPr>
          <a:xfrm>
            <a:off x="1153886" y="4441372"/>
            <a:ext cx="10384972" cy="2144498"/>
          </a:xfrm>
          <a:prstGeom prst="rect">
            <a:avLst/>
          </a:prstGeom>
          <a:noFill/>
        </p:spPr>
        <p:txBody>
          <a:bodyPr wrap="square" rtlCol="0">
            <a:spAutoFit/>
          </a:bodyPr>
          <a:lstStyle/>
          <a:p>
            <a:r>
              <a:rPr lang="vi-VN" sz="2667" b="1" dirty="0">
                <a:solidFill>
                  <a:srgbClr val="000000"/>
                </a:solidFill>
                <a:latin typeface="TimesNewRomanPSMT"/>
                <a:ea typeface="Calibri" panose="020F0502020204030204" pitchFamily="34" charset="0"/>
                <a:cs typeface="Times New Roman" panose="02020603050405020304" pitchFamily="18" charset="0"/>
              </a:rPr>
              <a:t>Mô hình “Lớp học đảo ngược” (Flipped Classroom) là một trong các mô hình dạy học kết hợp. HS luân phiên theo một lịch trình cố định giữa học trực tuyến (HS tự tìm hiểu nội dung bài học ở nhà qua mạng), sau đó </a:t>
            </a:r>
            <a:r>
              <a:rPr lang="en-US" sz="2667" b="1" dirty="0" err="1">
                <a:solidFill>
                  <a:srgbClr val="000000"/>
                </a:solidFill>
                <a:latin typeface="TimesNewRomanPSMT"/>
                <a:ea typeface="Calibri" panose="020F0502020204030204" pitchFamily="34" charset="0"/>
                <a:cs typeface="Times New Roman" panose="02020603050405020304" pitchFamily="18" charset="0"/>
              </a:rPr>
              <a:t>học</a:t>
            </a:r>
            <a:r>
              <a:rPr lang="en-US" sz="2667" b="1" dirty="0">
                <a:solidFill>
                  <a:srgbClr val="000000"/>
                </a:solidFill>
                <a:latin typeface="TimesNewRomanPSMT"/>
                <a:ea typeface="Calibri" panose="020F0502020204030204" pitchFamily="34" charset="0"/>
                <a:cs typeface="Times New Roman" panose="02020603050405020304" pitchFamily="18" charset="0"/>
              </a:rPr>
              <a:t> </a:t>
            </a:r>
            <a:r>
              <a:rPr lang="vi-VN" sz="2667" b="1" dirty="0">
                <a:solidFill>
                  <a:srgbClr val="000000"/>
                </a:solidFill>
                <a:latin typeface="TimesNewRomanPSMT"/>
                <a:ea typeface="Calibri" panose="020F0502020204030204" pitchFamily="34" charset="0"/>
                <a:cs typeface="Times New Roman" panose="02020603050405020304" pitchFamily="18" charset="0"/>
              </a:rPr>
              <a:t>trực tiếp tại lớp (HS sẽ tương tác cùng GV và các HS khác để củng cố nội dung kiến thức). </a:t>
            </a:r>
            <a:endParaRPr lang="en-US" sz="2133" b="1" dirty="0"/>
          </a:p>
        </p:txBody>
      </p:sp>
    </p:spTree>
    <p:extLst>
      <p:ext uri="{BB962C8B-B14F-4D97-AF65-F5344CB8AC3E}">
        <p14:creationId xmlns:p14="http://schemas.microsoft.com/office/powerpoint/2010/main" val="401530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B23790-0204-55F5-2C6C-4FF200640609}"/>
              </a:ext>
            </a:extLst>
          </p:cNvPr>
          <p:cNvSpPr txBox="1"/>
          <p:nvPr/>
        </p:nvSpPr>
        <p:spPr>
          <a:xfrm>
            <a:off x="882185" y="0"/>
            <a:ext cx="9339416" cy="666786"/>
          </a:xfrm>
          <a:prstGeom prst="rect">
            <a:avLst/>
          </a:prstGeom>
          <a:noFill/>
        </p:spPr>
        <p:txBody>
          <a:bodyPr wrap="none" rtlCol="0">
            <a:spAutoFit/>
          </a:bodyPr>
          <a:lstStyle/>
          <a:p>
            <a:r>
              <a:rPr lang="en-US" sz="3733" b="1" i="1" dirty="0"/>
              <a:t>1.1.2.2. </a:t>
            </a:r>
            <a:r>
              <a:rPr lang="en-US" sz="3733" b="1" i="1" dirty="0" err="1"/>
              <a:t>Đặc</a:t>
            </a:r>
            <a:r>
              <a:rPr lang="en-US" sz="3733" b="1" i="1" dirty="0"/>
              <a:t> </a:t>
            </a:r>
            <a:r>
              <a:rPr lang="en-US" sz="3733" b="1" i="1" dirty="0" err="1"/>
              <a:t>điểm</a:t>
            </a:r>
            <a:r>
              <a:rPr lang="en-US" sz="3733" b="1" i="1" dirty="0"/>
              <a:t> </a:t>
            </a:r>
            <a:r>
              <a:rPr lang="en-US" sz="3733" b="1" i="1" dirty="0" err="1"/>
              <a:t>mô</a:t>
            </a:r>
            <a:r>
              <a:rPr lang="en-US" sz="3733" b="1" i="1" dirty="0"/>
              <a:t> </a:t>
            </a:r>
            <a:r>
              <a:rPr lang="en-US" sz="3733" b="1" i="1" dirty="0" err="1"/>
              <a:t>hình</a:t>
            </a:r>
            <a:r>
              <a:rPr lang="en-US" sz="3733" b="1" i="1" dirty="0"/>
              <a:t> </a:t>
            </a:r>
            <a:r>
              <a:rPr lang="en-US" sz="3733" b="1" i="1" dirty="0" err="1"/>
              <a:t>Lớp</a:t>
            </a:r>
            <a:r>
              <a:rPr lang="en-US" sz="3733" b="1" i="1" dirty="0"/>
              <a:t> </a:t>
            </a:r>
            <a:r>
              <a:rPr lang="en-US" sz="3733" b="1" i="1" dirty="0" err="1"/>
              <a:t>học</a:t>
            </a:r>
            <a:r>
              <a:rPr lang="en-US" sz="3733" b="1" i="1" dirty="0"/>
              <a:t> </a:t>
            </a:r>
            <a:r>
              <a:rPr lang="en-US" sz="3733" b="1" i="1" dirty="0" err="1"/>
              <a:t>đảo</a:t>
            </a:r>
            <a:r>
              <a:rPr lang="en-US" sz="3733" b="1" i="1" dirty="0"/>
              <a:t> </a:t>
            </a:r>
            <a:r>
              <a:rPr lang="en-US" sz="3733" b="1" i="1" dirty="0" err="1"/>
              <a:t>ngược</a:t>
            </a:r>
            <a:endParaRPr lang="en-US" sz="3733" b="1" i="1" dirty="0"/>
          </a:p>
        </p:txBody>
      </p:sp>
      <p:pic>
        <p:nvPicPr>
          <p:cNvPr id="5" name="Picture 4" descr="A diagram of a pyramid&#10;&#10;Description automatically generated">
            <a:extLst>
              <a:ext uri="{FF2B5EF4-FFF2-40B4-BE49-F238E27FC236}">
                <a16:creationId xmlns:a16="http://schemas.microsoft.com/office/drawing/2014/main" id="{28B1E899-EB01-4CC5-ADAA-EFDE6F4312E0}"/>
              </a:ext>
            </a:extLst>
          </p:cNvPr>
          <p:cNvPicPr/>
          <p:nvPr/>
        </p:nvPicPr>
        <p:blipFill>
          <a:blip r:embed="rId2"/>
          <a:stretch>
            <a:fillRect/>
          </a:stretch>
        </p:blipFill>
        <p:spPr>
          <a:xfrm>
            <a:off x="1357055" y="1233231"/>
            <a:ext cx="9477891" cy="4819227"/>
          </a:xfrm>
          <a:prstGeom prst="rect">
            <a:avLst/>
          </a:prstGeom>
        </p:spPr>
      </p:pic>
    </p:spTree>
    <p:extLst>
      <p:ext uri="{BB962C8B-B14F-4D97-AF65-F5344CB8AC3E}">
        <p14:creationId xmlns:p14="http://schemas.microsoft.com/office/powerpoint/2010/main" val="1659808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80A632F-A812-4338-B31E-D092987F3EC8}"/>
              </a:ext>
            </a:extLst>
          </p:cNvPr>
          <p:cNvPicPr>
            <a:picLocks noChangeAspect="1"/>
          </p:cNvPicPr>
          <p:nvPr/>
        </p:nvPicPr>
        <p:blipFill>
          <a:blip r:embed="rId2"/>
          <a:stretch>
            <a:fillRect/>
          </a:stretch>
        </p:blipFill>
        <p:spPr>
          <a:xfrm>
            <a:off x="262753" y="1130275"/>
            <a:ext cx="11156743" cy="4597451"/>
          </a:xfrm>
          <a:prstGeom prst="rect">
            <a:avLst/>
          </a:prstGeom>
        </p:spPr>
      </p:pic>
    </p:spTree>
    <p:extLst>
      <p:ext uri="{BB962C8B-B14F-4D97-AF65-F5344CB8AC3E}">
        <p14:creationId xmlns:p14="http://schemas.microsoft.com/office/powerpoint/2010/main" val="382075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39"/>
          <p:cNvSpPr txBox="1">
            <a:spLocks noGrp="1"/>
          </p:cNvSpPr>
          <p:nvPr>
            <p:ph type="ctrTitle"/>
          </p:nvPr>
        </p:nvSpPr>
        <p:spPr>
          <a:xfrm>
            <a:off x="950967" y="820933"/>
            <a:ext cx="10290000" cy="575600"/>
          </a:xfrm>
          <a:prstGeom prst="rect">
            <a:avLst/>
          </a:prstGeom>
        </p:spPr>
        <p:txBody>
          <a:bodyPr spcFirstLastPara="1" vert="horz" wrap="square" lIns="0" tIns="0" rIns="0" bIns="0" rtlCol="0" anchor="t" anchorCtr="0">
            <a:noAutofit/>
          </a:bodyPr>
          <a:lstStyle/>
          <a:p>
            <a:r>
              <a:rPr lang="en-US" sz="4000" b="1" i="1" dirty="0" err="1">
                <a:latin typeface="Times New Roman" panose="02020603050405020304" pitchFamily="18" charset="0"/>
                <a:cs typeface="Times New Roman" panose="02020603050405020304" pitchFamily="18" charset="0"/>
              </a:rPr>
              <a:t>Những</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hạn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chế</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của</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mô</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hình</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Lớp</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học</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đảo</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ngược</a:t>
            </a:r>
            <a:br>
              <a:rPr lang="en-US" sz="4000" b="1" i="1" dirty="0">
                <a:latin typeface="Times New Roman" panose="02020603050405020304" pitchFamily="18" charset="0"/>
                <a:cs typeface="Times New Roman" panose="02020603050405020304" pitchFamily="18" charset="0"/>
              </a:rPr>
            </a:br>
            <a:endParaRPr sz="4000" dirty="0">
              <a:latin typeface="Times New Roman" panose="02020603050405020304" pitchFamily="18" charset="0"/>
              <a:cs typeface="Times New Roman" panose="02020603050405020304" pitchFamily="18" charset="0"/>
            </a:endParaRPr>
          </a:p>
        </p:txBody>
      </p:sp>
      <p:sp>
        <p:nvSpPr>
          <p:cNvPr id="286" name="Google Shape;286;p39"/>
          <p:cNvSpPr/>
          <p:nvPr/>
        </p:nvSpPr>
        <p:spPr>
          <a:xfrm>
            <a:off x="2186533" y="2095600"/>
            <a:ext cx="870400" cy="870400"/>
          </a:xfrm>
          <a:prstGeom prst="donut">
            <a:avLst>
              <a:gd name="adj" fmla="val 15149"/>
            </a:avLst>
          </a:prstGeom>
          <a:solidFill>
            <a:schemeClr val="accent6"/>
          </a:solidFill>
          <a:ln>
            <a:noFill/>
          </a:ln>
        </p:spPr>
        <p:txBody>
          <a:bodyPr spcFirstLastPara="1" wrap="square" lIns="121900" tIns="121900" rIns="121900" bIns="121900" anchor="ctr" anchorCtr="0">
            <a:noAutofit/>
          </a:bodyPr>
          <a:lstStyle/>
          <a:p>
            <a:endParaRPr sz="2400"/>
          </a:p>
        </p:txBody>
      </p:sp>
      <p:cxnSp>
        <p:nvCxnSpPr>
          <p:cNvPr id="287" name="Google Shape;287;p39"/>
          <p:cNvCxnSpPr>
            <a:cxnSpLocks/>
            <a:stCxn id="286" idx="4"/>
          </p:cNvCxnSpPr>
          <p:nvPr/>
        </p:nvCxnSpPr>
        <p:spPr>
          <a:xfrm flipH="1">
            <a:off x="2612133" y="2966000"/>
            <a:ext cx="9600" cy="998000"/>
          </a:xfrm>
          <a:prstGeom prst="straightConnector1">
            <a:avLst/>
          </a:prstGeom>
          <a:noFill/>
          <a:ln w="19050" cap="flat" cmpd="sng">
            <a:solidFill>
              <a:schemeClr val="dk2"/>
            </a:solidFill>
            <a:prstDash val="solid"/>
            <a:round/>
            <a:headEnd type="none" w="med" len="med"/>
            <a:tailEnd type="none" w="med" len="med"/>
          </a:ln>
        </p:spPr>
      </p:cxnSp>
      <p:sp>
        <p:nvSpPr>
          <p:cNvPr id="289" name="Google Shape;289;p39"/>
          <p:cNvSpPr/>
          <p:nvPr/>
        </p:nvSpPr>
        <p:spPr>
          <a:xfrm>
            <a:off x="5665684" y="2095600"/>
            <a:ext cx="870400" cy="870400"/>
          </a:xfrm>
          <a:prstGeom prst="donut">
            <a:avLst>
              <a:gd name="adj" fmla="val 15149"/>
            </a:avLst>
          </a:prstGeom>
          <a:solidFill>
            <a:schemeClr val="accent6"/>
          </a:solidFill>
          <a:ln>
            <a:noFill/>
          </a:ln>
        </p:spPr>
        <p:txBody>
          <a:bodyPr spcFirstLastPara="1" wrap="square" lIns="121900" tIns="121900" rIns="121900" bIns="121900" anchor="ctr" anchorCtr="0">
            <a:noAutofit/>
          </a:bodyPr>
          <a:lstStyle/>
          <a:p>
            <a:endParaRPr sz="2400"/>
          </a:p>
        </p:txBody>
      </p:sp>
      <p:cxnSp>
        <p:nvCxnSpPr>
          <p:cNvPr id="290" name="Google Shape;290;p39"/>
          <p:cNvCxnSpPr>
            <a:cxnSpLocks/>
          </p:cNvCxnSpPr>
          <p:nvPr/>
        </p:nvCxnSpPr>
        <p:spPr>
          <a:xfrm flipH="1">
            <a:off x="6096080" y="2966092"/>
            <a:ext cx="800" cy="998400"/>
          </a:xfrm>
          <a:prstGeom prst="straightConnector1">
            <a:avLst/>
          </a:prstGeom>
          <a:noFill/>
          <a:ln w="19050" cap="flat" cmpd="sng">
            <a:solidFill>
              <a:schemeClr val="dk2"/>
            </a:solidFill>
            <a:prstDash val="solid"/>
            <a:round/>
            <a:headEnd type="none" w="med" len="med"/>
            <a:tailEnd type="none" w="med" len="med"/>
          </a:ln>
        </p:spPr>
      </p:cxnSp>
      <p:sp>
        <p:nvSpPr>
          <p:cNvPr id="292" name="Google Shape;292;p39"/>
          <p:cNvSpPr txBox="1">
            <a:spLocks noGrp="1"/>
          </p:cNvSpPr>
          <p:nvPr>
            <p:ph type="title" idx="4294967295"/>
          </p:nvPr>
        </p:nvSpPr>
        <p:spPr>
          <a:xfrm>
            <a:off x="2249133" y="2230000"/>
            <a:ext cx="743600" cy="601600"/>
          </a:xfrm>
          <a:prstGeom prst="rect">
            <a:avLst/>
          </a:prstGeom>
        </p:spPr>
        <p:txBody>
          <a:bodyPr spcFirstLastPara="1" vert="horz" wrap="square" lIns="121900" tIns="121900" rIns="121900" bIns="121900" rtlCol="0" anchor="ctr" anchorCtr="0">
            <a:noAutofit/>
          </a:bodyPr>
          <a:lstStyle/>
          <a:p>
            <a:pPr algn="ctr">
              <a:spcBef>
                <a:spcPts val="0"/>
              </a:spcBef>
            </a:pPr>
            <a:r>
              <a:rPr lang="en" sz="3067">
                <a:latin typeface="Barlow"/>
                <a:ea typeface="Barlow"/>
                <a:cs typeface="Barlow"/>
                <a:sym typeface="Barlow"/>
              </a:rPr>
              <a:t>01</a:t>
            </a:r>
            <a:endParaRPr sz="3067">
              <a:latin typeface="Barlow"/>
              <a:ea typeface="Barlow"/>
              <a:cs typeface="Barlow"/>
              <a:sym typeface="Barlow"/>
            </a:endParaRPr>
          </a:p>
        </p:txBody>
      </p:sp>
      <p:sp>
        <p:nvSpPr>
          <p:cNvPr id="293" name="Google Shape;293;p39"/>
          <p:cNvSpPr txBox="1">
            <a:spLocks noGrp="1"/>
          </p:cNvSpPr>
          <p:nvPr>
            <p:ph type="title" idx="4294967295"/>
          </p:nvPr>
        </p:nvSpPr>
        <p:spPr>
          <a:xfrm>
            <a:off x="5726084" y="2230000"/>
            <a:ext cx="749600" cy="601600"/>
          </a:xfrm>
          <a:prstGeom prst="rect">
            <a:avLst/>
          </a:prstGeom>
        </p:spPr>
        <p:txBody>
          <a:bodyPr spcFirstLastPara="1" vert="horz" wrap="square" lIns="121900" tIns="121900" rIns="121900" bIns="121900" rtlCol="0" anchor="ctr" anchorCtr="0">
            <a:noAutofit/>
          </a:bodyPr>
          <a:lstStyle/>
          <a:p>
            <a:pPr algn="ctr">
              <a:spcBef>
                <a:spcPts val="0"/>
              </a:spcBef>
            </a:pPr>
            <a:r>
              <a:rPr lang="en" sz="3067">
                <a:latin typeface="Barlow"/>
                <a:ea typeface="Barlow"/>
                <a:cs typeface="Barlow"/>
                <a:sym typeface="Barlow"/>
              </a:rPr>
              <a:t>02</a:t>
            </a:r>
            <a:endParaRPr sz="3067">
              <a:latin typeface="Barlow"/>
              <a:ea typeface="Barlow"/>
              <a:cs typeface="Barlow"/>
              <a:sym typeface="Barlow"/>
            </a:endParaRPr>
          </a:p>
        </p:txBody>
      </p:sp>
      <p:sp>
        <p:nvSpPr>
          <p:cNvPr id="294" name="Google Shape;294;p39"/>
          <p:cNvSpPr/>
          <p:nvPr/>
        </p:nvSpPr>
        <p:spPr>
          <a:xfrm>
            <a:off x="9144867" y="2095600"/>
            <a:ext cx="870400" cy="870400"/>
          </a:xfrm>
          <a:prstGeom prst="donut">
            <a:avLst>
              <a:gd name="adj" fmla="val 15149"/>
            </a:avLst>
          </a:prstGeom>
          <a:solidFill>
            <a:schemeClr val="accent6"/>
          </a:solidFill>
          <a:ln>
            <a:noFill/>
          </a:ln>
        </p:spPr>
        <p:txBody>
          <a:bodyPr spcFirstLastPara="1" wrap="square" lIns="121900" tIns="121900" rIns="121900" bIns="121900" anchor="ctr" anchorCtr="0">
            <a:noAutofit/>
          </a:bodyPr>
          <a:lstStyle/>
          <a:p>
            <a:endParaRPr sz="2400"/>
          </a:p>
        </p:txBody>
      </p:sp>
      <p:cxnSp>
        <p:nvCxnSpPr>
          <p:cNvPr id="295" name="Google Shape;295;p39"/>
          <p:cNvCxnSpPr>
            <a:cxnSpLocks/>
          </p:cNvCxnSpPr>
          <p:nvPr/>
        </p:nvCxnSpPr>
        <p:spPr>
          <a:xfrm flipH="1">
            <a:off x="9580067" y="2966159"/>
            <a:ext cx="800" cy="998000"/>
          </a:xfrm>
          <a:prstGeom prst="straightConnector1">
            <a:avLst/>
          </a:prstGeom>
          <a:noFill/>
          <a:ln w="19050" cap="flat" cmpd="sng">
            <a:solidFill>
              <a:schemeClr val="dk2"/>
            </a:solidFill>
            <a:prstDash val="solid"/>
            <a:round/>
            <a:headEnd type="none" w="med" len="med"/>
            <a:tailEnd type="none" w="med" len="med"/>
          </a:ln>
        </p:spPr>
      </p:cxnSp>
      <p:sp>
        <p:nvSpPr>
          <p:cNvPr id="297" name="Google Shape;297;p39"/>
          <p:cNvSpPr txBox="1">
            <a:spLocks noGrp="1"/>
          </p:cNvSpPr>
          <p:nvPr>
            <p:ph type="title" idx="4294967295"/>
          </p:nvPr>
        </p:nvSpPr>
        <p:spPr>
          <a:xfrm>
            <a:off x="9205267" y="2230000"/>
            <a:ext cx="749600" cy="601600"/>
          </a:xfrm>
          <a:prstGeom prst="rect">
            <a:avLst/>
          </a:prstGeom>
        </p:spPr>
        <p:txBody>
          <a:bodyPr spcFirstLastPara="1" vert="horz" wrap="square" lIns="121900" tIns="121900" rIns="121900" bIns="121900" rtlCol="0" anchor="ctr" anchorCtr="0">
            <a:noAutofit/>
          </a:bodyPr>
          <a:lstStyle/>
          <a:p>
            <a:pPr algn="ctr">
              <a:spcBef>
                <a:spcPts val="0"/>
              </a:spcBef>
            </a:pPr>
            <a:r>
              <a:rPr lang="en" sz="3067">
                <a:latin typeface="Barlow"/>
                <a:ea typeface="Barlow"/>
                <a:cs typeface="Barlow"/>
                <a:sym typeface="Barlow"/>
              </a:rPr>
              <a:t>03</a:t>
            </a:r>
            <a:endParaRPr sz="3067">
              <a:latin typeface="Barlow"/>
              <a:ea typeface="Barlow"/>
              <a:cs typeface="Barlow"/>
              <a:sym typeface="Barlow"/>
            </a:endParaRPr>
          </a:p>
        </p:txBody>
      </p:sp>
      <p:cxnSp>
        <p:nvCxnSpPr>
          <p:cNvPr id="298" name="Google Shape;298;p39"/>
          <p:cNvCxnSpPr/>
          <p:nvPr/>
        </p:nvCxnSpPr>
        <p:spPr>
          <a:xfrm>
            <a:off x="950967" y="3514800"/>
            <a:ext cx="10566400" cy="57200"/>
          </a:xfrm>
          <a:prstGeom prst="straightConnector1">
            <a:avLst/>
          </a:prstGeom>
          <a:noFill/>
          <a:ln w="19050" cap="flat" cmpd="sng">
            <a:solidFill>
              <a:schemeClr val="dk2"/>
            </a:solidFill>
            <a:prstDash val="solid"/>
            <a:round/>
            <a:headEnd type="none" w="med" len="med"/>
            <a:tailEnd type="triangle" w="med" len="med"/>
          </a:ln>
        </p:spPr>
      </p:cxnSp>
      <p:sp>
        <p:nvSpPr>
          <p:cNvPr id="299" name="Google Shape;299;p39"/>
          <p:cNvSpPr txBox="1">
            <a:spLocks noGrp="1"/>
          </p:cNvSpPr>
          <p:nvPr>
            <p:ph type="subTitle" idx="4294967295"/>
          </p:nvPr>
        </p:nvSpPr>
        <p:spPr>
          <a:xfrm>
            <a:off x="466801" y="4513033"/>
            <a:ext cx="3791167" cy="687200"/>
          </a:xfrm>
          <a:prstGeom prst="rect">
            <a:avLst/>
          </a:prstGeom>
        </p:spPr>
        <p:txBody>
          <a:bodyPr spcFirstLastPara="1" vert="horz" wrap="square" lIns="0" tIns="0" rIns="0" bIns="0" rtlCol="0" anchor="t" anchorCtr="0">
            <a:noAutofit/>
          </a:bodyPr>
          <a:lstStyle/>
          <a:p>
            <a:pPr marL="0" indent="0" algn="ctr">
              <a:lnSpc>
                <a:spcPct val="100000"/>
              </a:lnSpc>
              <a:spcBef>
                <a:spcPts val="0"/>
              </a:spcBef>
              <a:spcAft>
                <a:spcPts val="1600"/>
              </a:spcAft>
              <a:buNone/>
            </a:pPr>
            <a:r>
              <a:rPr lang="en" sz="2933" b="1" dirty="0">
                <a:latin typeface="Times New Roman" panose="02020603050405020304" pitchFamily="18" charset="0"/>
                <a:cs typeface="Times New Roman" panose="02020603050405020304" pitchFamily="18" charset="0"/>
              </a:rPr>
              <a:t>CƠ SỞ VẬT CHẤT</a:t>
            </a:r>
            <a:r>
              <a:rPr lang="en" sz="2933" dirty="0">
                <a:latin typeface="Times New Roman" panose="02020603050405020304" pitchFamily="18" charset="0"/>
                <a:cs typeface="Times New Roman" panose="02020603050405020304" pitchFamily="18" charset="0"/>
              </a:rPr>
              <a:t>:</a:t>
            </a:r>
          </a:p>
          <a:p>
            <a:pPr marL="0" indent="0" algn="ctr">
              <a:lnSpc>
                <a:spcPct val="100000"/>
              </a:lnSpc>
              <a:spcBef>
                <a:spcPts val="0"/>
              </a:spcBef>
              <a:spcAft>
                <a:spcPts val="1600"/>
              </a:spcAft>
              <a:buNone/>
            </a:pPr>
            <a:r>
              <a:rPr lang="en-US" sz="2933" dirty="0" err="1">
                <a:latin typeface="Times New Roman" panose="02020603050405020304" pitchFamily="18" charset="0"/>
                <a:cs typeface="Times New Roman" panose="02020603050405020304" pitchFamily="18" charset="0"/>
              </a:rPr>
              <a:t>Máy</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tính</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điện</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thoại</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thông</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minh</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hệ</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thống</a:t>
            </a:r>
            <a:r>
              <a:rPr lang="en-US" sz="2933" dirty="0">
                <a:latin typeface="Times New Roman" panose="02020603050405020304" pitchFamily="18" charset="0"/>
                <a:cs typeface="Times New Roman" panose="02020603050405020304" pitchFamily="18" charset="0"/>
              </a:rPr>
              <a:t> internet</a:t>
            </a:r>
            <a:endParaRPr sz="2933" dirty="0">
              <a:latin typeface="Times New Roman" panose="02020603050405020304" pitchFamily="18" charset="0"/>
              <a:cs typeface="Times New Roman" panose="02020603050405020304" pitchFamily="18" charset="0"/>
            </a:endParaRPr>
          </a:p>
        </p:txBody>
      </p:sp>
      <p:sp>
        <p:nvSpPr>
          <p:cNvPr id="300" name="Google Shape;300;p39"/>
          <p:cNvSpPr txBox="1">
            <a:spLocks noGrp="1"/>
          </p:cNvSpPr>
          <p:nvPr>
            <p:ph type="subTitle" idx="4294967295"/>
          </p:nvPr>
        </p:nvSpPr>
        <p:spPr>
          <a:xfrm>
            <a:off x="4450017" y="4513359"/>
            <a:ext cx="3292000" cy="687200"/>
          </a:xfrm>
          <a:prstGeom prst="rect">
            <a:avLst/>
          </a:prstGeom>
        </p:spPr>
        <p:txBody>
          <a:bodyPr spcFirstLastPara="1" vert="horz" wrap="square" lIns="0" tIns="0" rIns="0" bIns="0" rtlCol="0" anchor="t" anchorCtr="0">
            <a:noAutofit/>
          </a:bodyPr>
          <a:lstStyle/>
          <a:p>
            <a:pPr marL="0" indent="0" algn="ctr">
              <a:lnSpc>
                <a:spcPct val="100000"/>
              </a:lnSpc>
              <a:spcBef>
                <a:spcPts val="0"/>
              </a:spcBef>
              <a:spcAft>
                <a:spcPts val="1600"/>
              </a:spcAft>
              <a:buNone/>
            </a:pPr>
            <a:r>
              <a:rPr lang="en" sz="2933" b="1" dirty="0">
                <a:latin typeface="Times New Roman" panose="02020603050405020304" pitchFamily="18" charset="0"/>
                <a:cs typeface="Times New Roman" panose="02020603050405020304" pitchFamily="18" charset="0"/>
              </a:rPr>
              <a:t>NGƯỜI HỌC:</a:t>
            </a:r>
          </a:p>
          <a:p>
            <a:pPr marL="0" indent="0" algn="ctr">
              <a:lnSpc>
                <a:spcPct val="100000"/>
              </a:lnSpc>
              <a:spcBef>
                <a:spcPts val="0"/>
              </a:spcBef>
              <a:spcAft>
                <a:spcPts val="1600"/>
              </a:spcAft>
              <a:buNone/>
            </a:pPr>
            <a:r>
              <a:rPr lang="en-US" sz="2933" dirty="0" err="1">
                <a:latin typeface="Times New Roman" panose="02020603050405020304" pitchFamily="18" charset="0"/>
                <a:cs typeface="Times New Roman" panose="02020603050405020304" pitchFamily="18" charset="0"/>
              </a:rPr>
              <a:t>Tính</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chủ</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động</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tự</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giác</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cao</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kĩ</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năng</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thảo</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luận</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tự</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đánh</a:t>
            </a:r>
            <a:r>
              <a:rPr lang="en-US" sz="2933" dirty="0">
                <a:latin typeface="Times New Roman" panose="02020603050405020304" pitchFamily="18" charset="0"/>
                <a:cs typeface="Times New Roman" panose="02020603050405020304" pitchFamily="18" charset="0"/>
              </a:rPr>
              <a:t> </a:t>
            </a:r>
            <a:r>
              <a:rPr lang="en-US" sz="2933" dirty="0" err="1">
                <a:latin typeface="Times New Roman" panose="02020603050405020304" pitchFamily="18" charset="0"/>
                <a:cs typeface="Times New Roman" panose="02020603050405020304" pitchFamily="18" charset="0"/>
              </a:rPr>
              <a:t>giá</a:t>
            </a:r>
            <a:endParaRPr lang="en" sz="2933" dirty="0">
              <a:latin typeface="Times New Roman" panose="02020603050405020304" pitchFamily="18" charset="0"/>
              <a:cs typeface="Times New Roman" panose="02020603050405020304" pitchFamily="18" charset="0"/>
            </a:endParaRPr>
          </a:p>
          <a:p>
            <a:pPr marL="0" indent="0" algn="ctr">
              <a:lnSpc>
                <a:spcPct val="100000"/>
              </a:lnSpc>
              <a:spcBef>
                <a:spcPts val="0"/>
              </a:spcBef>
              <a:spcAft>
                <a:spcPts val="1600"/>
              </a:spcAft>
              <a:buNone/>
            </a:pPr>
            <a:endParaRPr sz="2933" dirty="0">
              <a:latin typeface="Times New Roman" panose="02020603050405020304" pitchFamily="18" charset="0"/>
              <a:cs typeface="Times New Roman" panose="02020603050405020304" pitchFamily="18" charset="0"/>
            </a:endParaRPr>
          </a:p>
        </p:txBody>
      </p:sp>
      <p:sp>
        <p:nvSpPr>
          <p:cNvPr id="301" name="Google Shape;301;p39"/>
          <p:cNvSpPr txBox="1">
            <a:spLocks noGrp="1"/>
          </p:cNvSpPr>
          <p:nvPr>
            <p:ph type="subTitle" idx="4294967295"/>
          </p:nvPr>
        </p:nvSpPr>
        <p:spPr>
          <a:xfrm>
            <a:off x="7934067" y="4513025"/>
            <a:ext cx="3292000" cy="687200"/>
          </a:xfrm>
          <a:prstGeom prst="rect">
            <a:avLst/>
          </a:prstGeom>
        </p:spPr>
        <p:txBody>
          <a:bodyPr spcFirstLastPara="1" vert="horz" wrap="square" lIns="0" tIns="0" rIns="0" bIns="0" rtlCol="0" anchor="t" anchorCtr="0">
            <a:noAutofit/>
          </a:bodyPr>
          <a:lstStyle/>
          <a:p>
            <a:pPr marL="0" indent="0" algn="ctr">
              <a:lnSpc>
                <a:spcPct val="100000"/>
              </a:lnSpc>
              <a:spcBef>
                <a:spcPts val="0"/>
              </a:spcBef>
              <a:spcAft>
                <a:spcPts val="1600"/>
              </a:spcAft>
              <a:buNone/>
            </a:pPr>
            <a:r>
              <a:rPr lang="en" sz="2933" b="1" dirty="0">
                <a:latin typeface="Times New Roman" panose="02020603050405020304" pitchFamily="18" charset="0"/>
                <a:cs typeface="Times New Roman" panose="02020603050405020304" pitchFamily="18" charset="0"/>
              </a:rPr>
              <a:t>NGƯỜI DẠY:</a:t>
            </a:r>
          </a:p>
          <a:p>
            <a:pPr marL="0" indent="0" algn="ctr">
              <a:lnSpc>
                <a:spcPct val="100000"/>
              </a:lnSpc>
              <a:spcBef>
                <a:spcPts val="0"/>
              </a:spcBef>
              <a:spcAft>
                <a:spcPts val="1600"/>
              </a:spcAft>
              <a:buNone/>
            </a:pPr>
            <a:r>
              <a:rPr lang="en-US" sz="2933" dirty="0">
                <a:latin typeface="Times New Roman" panose="02020603050405020304" pitchFamily="18" charset="0"/>
                <a:cs typeface="Times New Roman" panose="02020603050405020304" pitchFamily="18" charset="0"/>
              </a:rPr>
              <a:t>T</a:t>
            </a:r>
            <a:r>
              <a:rPr lang="en" sz="2933" dirty="0">
                <a:latin typeface="Times New Roman" panose="02020603050405020304" pitchFamily="18" charset="0"/>
                <a:cs typeface="Times New Roman" panose="02020603050405020304" pitchFamily="18" charset="0"/>
              </a:rPr>
              <a:t>rình độ CNTT cao, dành nhiều thời gian xây dựng</a:t>
            </a:r>
            <a:endParaRPr sz="2933"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39"/>
        <p:cNvGrpSpPr/>
        <p:nvPr/>
      </p:nvGrpSpPr>
      <p:grpSpPr>
        <a:xfrm>
          <a:off x="0" y="0"/>
          <a:ext cx="0" cy="0"/>
          <a:chOff x="0" y="0"/>
          <a:chExt cx="0" cy="0"/>
        </a:xfrm>
      </p:grpSpPr>
      <p:sp>
        <p:nvSpPr>
          <p:cNvPr id="3" name="Oval 2">
            <a:extLst>
              <a:ext uri="{FF2B5EF4-FFF2-40B4-BE49-F238E27FC236}">
                <a16:creationId xmlns:a16="http://schemas.microsoft.com/office/drawing/2014/main" id="{99293147-F4F3-B040-2597-DC3EE9B98273}"/>
              </a:ext>
            </a:extLst>
          </p:cNvPr>
          <p:cNvSpPr/>
          <p:nvPr/>
        </p:nvSpPr>
        <p:spPr>
          <a:xfrm>
            <a:off x="-1898266" y="1493336"/>
            <a:ext cx="3156857" cy="51810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aphicFrame>
        <p:nvGraphicFramePr>
          <p:cNvPr id="12" name="Diagram 11">
            <a:extLst>
              <a:ext uri="{FF2B5EF4-FFF2-40B4-BE49-F238E27FC236}">
                <a16:creationId xmlns:a16="http://schemas.microsoft.com/office/drawing/2014/main" id="{0CB239E3-4273-826F-39E7-C902E611FFAC}"/>
              </a:ext>
            </a:extLst>
          </p:cNvPr>
          <p:cNvGraphicFramePr/>
          <p:nvPr/>
        </p:nvGraphicFramePr>
        <p:xfrm>
          <a:off x="355600" y="1493337"/>
          <a:ext cx="11784973" cy="46963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Google Shape;285;p39">
            <a:extLst>
              <a:ext uri="{FF2B5EF4-FFF2-40B4-BE49-F238E27FC236}">
                <a16:creationId xmlns:a16="http://schemas.microsoft.com/office/drawing/2014/main" id="{28D0E44C-0EE5-4BDF-BE14-80ED56EEF20D}"/>
              </a:ext>
            </a:extLst>
          </p:cNvPr>
          <p:cNvSpPr txBox="1">
            <a:spLocks/>
          </p:cNvSpPr>
          <p:nvPr/>
        </p:nvSpPr>
        <p:spPr>
          <a:xfrm>
            <a:off x="950966" y="820933"/>
            <a:ext cx="10682233" cy="499867"/>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4000" b="1" i="1" dirty="0">
                <a:latin typeface="Times New Roman" panose="02020603050405020304" pitchFamily="18" charset="0"/>
                <a:cs typeface="Times New Roman" panose="02020603050405020304" pitchFamily="18" charset="0"/>
              </a:rPr>
              <a:t>1.1.2.3. </a:t>
            </a:r>
            <a:r>
              <a:rPr lang="en-US" sz="4000" b="1" i="1" dirty="0" err="1">
                <a:latin typeface="Times New Roman" panose="02020603050405020304" pitchFamily="18" charset="0"/>
                <a:cs typeface="Times New Roman" panose="02020603050405020304" pitchFamily="18" charset="0"/>
              </a:rPr>
              <a:t>Nguyên</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tắc</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tổ</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chức</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hoạt</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động</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theo</a:t>
            </a:r>
            <a:r>
              <a:rPr lang="en-US" sz="4000" b="1" i="1" dirty="0">
                <a:latin typeface="Times New Roman" panose="02020603050405020304" pitchFamily="18" charset="0"/>
                <a:cs typeface="Times New Roman" panose="02020603050405020304" pitchFamily="18" charset="0"/>
              </a:rPr>
              <a:t> LHĐN</a:t>
            </a:r>
            <a:endParaRPr lang="vi-VN"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68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5;p39">
            <a:extLst>
              <a:ext uri="{FF2B5EF4-FFF2-40B4-BE49-F238E27FC236}">
                <a16:creationId xmlns:a16="http://schemas.microsoft.com/office/drawing/2014/main" id="{063937A5-2E66-457A-96CF-DC9F0060F2BB}"/>
              </a:ext>
            </a:extLst>
          </p:cNvPr>
          <p:cNvSpPr txBox="1">
            <a:spLocks/>
          </p:cNvSpPr>
          <p:nvPr/>
        </p:nvSpPr>
        <p:spPr>
          <a:xfrm>
            <a:off x="950966" y="820933"/>
            <a:ext cx="10682233" cy="499867"/>
          </a:xfrm>
          <a:prstGeom prst="rect">
            <a:avLst/>
          </a:prstGeom>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4000" b="1" i="1" dirty="0">
                <a:latin typeface="Times New Roman" panose="02020603050405020304" pitchFamily="18" charset="0"/>
                <a:cs typeface="Times New Roman" panose="02020603050405020304" pitchFamily="18" charset="0"/>
              </a:rPr>
              <a:t>1.1.2.4. </a:t>
            </a:r>
            <a:r>
              <a:rPr lang="en-US" sz="4000" b="1" i="1" dirty="0" err="1">
                <a:latin typeface="Times New Roman" panose="02020603050405020304" pitchFamily="18" charset="0"/>
                <a:cs typeface="Times New Roman" panose="02020603050405020304" pitchFamily="18" charset="0"/>
              </a:rPr>
              <a:t>Quy</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trình</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dạy</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học</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theo</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mô</a:t>
            </a:r>
            <a:r>
              <a:rPr lang="en-US" sz="4000" b="1" i="1" dirty="0">
                <a:latin typeface="Times New Roman" panose="02020603050405020304" pitchFamily="18" charset="0"/>
                <a:cs typeface="Times New Roman" panose="02020603050405020304" pitchFamily="18" charset="0"/>
              </a:rPr>
              <a:t> </a:t>
            </a:r>
            <a:r>
              <a:rPr lang="en-US" sz="4000" b="1" i="1" dirty="0" err="1">
                <a:latin typeface="Times New Roman" panose="02020603050405020304" pitchFamily="18" charset="0"/>
                <a:cs typeface="Times New Roman" panose="02020603050405020304" pitchFamily="18" charset="0"/>
              </a:rPr>
              <a:t>hình</a:t>
            </a:r>
            <a:r>
              <a:rPr lang="en-US" sz="4000" b="1" i="1" dirty="0">
                <a:latin typeface="Times New Roman" panose="02020603050405020304" pitchFamily="18" charset="0"/>
                <a:cs typeface="Times New Roman" panose="02020603050405020304" pitchFamily="18" charset="0"/>
              </a:rPr>
              <a:t> LHĐN</a:t>
            </a:r>
            <a:endParaRPr lang="vi-VN" sz="40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19C9290-EEDD-45EF-BF06-067B3FC8B1BC}"/>
              </a:ext>
            </a:extLst>
          </p:cNvPr>
          <p:cNvPicPr>
            <a:picLocks noChangeAspect="1"/>
          </p:cNvPicPr>
          <p:nvPr/>
        </p:nvPicPr>
        <p:blipFill>
          <a:blip r:embed="rId2"/>
          <a:stretch>
            <a:fillRect/>
          </a:stretch>
        </p:blipFill>
        <p:spPr>
          <a:xfrm>
            <a:off x="1823110" y="1600141"/>
            <a:ext cx="8564460" cy="4665192"/>
          </a:xfrm>
          <a:prstGeom prst="rect">
            <a:avLst/>
          </a:prstGeom>
        </p:spPr>
      </p:pic>
    </p:spTree>
    <p:extLst>
      <p:ext uri="{BB962C8B-B14F-4D97-AF65-F5344CB8AC3E}">
        <p14:creationId xmlns:p14="http://schemas.microsoft.com/office/powerpoint/2010/main" val="40603679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39A68-146C-4D11-8AF2-CBC4C7BF7DBE}"/>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Hệ</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thống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tuyến</a:t>
            </a:r>
            <a:r>
              <a:rPr lang="en-US" dirty="0">
                <a:latin typeface="Times New Roman" panose="02020603050405020304" pitchFamily="18" charset="0"/>
                <a:cs typeface="Times New Roman" panose="02020603050405020304" pitchFamily="18" charset="0"/>
              </a:rPr>
              <a:t> </a:t>
            </a:r>
          </a:p>
        </p:txBody>
      </p:sp>
      <p:pic>
        <p:nvPicPr>
          <p:cNvPr id="1026" name="Picture 2" descr="Lornshill Academy - Google Classroom">
            <a:extLst>
              <a:ext uri="{FF2B5EF4-FFF2-40B4-BE49-F238E27FC236}">
                <a16:creationId xmlns:a16="http://schemas.microsoft.com/office/drawing/2014/main" id="{DD8154A6-0E32-4E6F-BE31-3C445E3D70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874" y="1918262"/>
            <a:ext cx="2857501" cy="19435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dmodo – eduChalkboard">
            <a:extLst>
              <a:ext uri="{FF2B5EF4-FFF2-40B4-BE49-F238E27FC236}">
                <a16:creationId xmlns:a16="http://schemas.microsoft.com/office/drawing/2014/main" id="{5B239702-D57A-4752-8C8E-9BD7FB9B5D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1200" y="1788962"/>
            <a:ext cx="2286000" cy="229620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icrosoft Teams là gì? Có thể làm được những gì? Ai có thể sử dụng?">
            <a:extLst>
              <a:ext uri="{FF2B5EF4-FFF2-40B4-BE49-F238E27FC236}">
                <a16:creationId xmlns:a16="http://schemas.microsoft.com/office/drawing/2014/main" id="{E54C6043-14F5-47F1-A226-D92635D0C6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701492" y="1880371"/>
            <a:ext cx="4038600" cy="20193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ướng dẫn sử dụng olm.vn và giám sát kiểm tra trực tuyến | Trường THPT Ngô  Gia Tự - Đắk Lắk">
            <a:extLst>
              <a:ext uri="{FF2B5EF4-FFF2-40B4-BE49-F238E27FC236}">
                <a16:creationId xmlns:a16="http://schemas.microsoft.com/office/drawing/2014/main" id="{69076A68-2804-429F-80AA-B3625D9C8C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0400" y="4169834"/>
            <a:ext cx="2571749" cy="2571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541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2C556-3C0F-41D0-9C32-1E9DCECC378D}"/>
              </a:ext>
            </a:extLst>
          </p:cNvPr>
          <p:cNvSpPr>
            <a:spLocks noGrp="1"/>
          </p:cNvSpPr>
          <p:nvPr>
            <p:ph type="title"/>
          </p:nvPr>
        </p:nvSpPr>
        <p:spPr/>
        <p:txBody>
          <a:bodyPr/>
          <a:lstStyle/>
          <a:p>
            <a:r>
              <a:rPr lang="en-US" dirty="0" err="1">
                <a:latin typeface="Tahoma" panose="020B0604030504040204" pitchFamily="34" charset="0"/>
                <a:ea typeface="Tahoma" panose="020B0604030504040204" pitchFamily="34" charset="0"/>
                <a:cs typeface="Tahoma" panose="020B0604030504040204" pitchFamily="34" charset="0"/>
              </a:rPr>
              <a:t>Phương</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pháp</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kĩ</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thuật</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dạy</a:t>
            </a:r>
            <a:r>
              <a:rPr lang="en-US" dirty="0">
                <a:latin typeface="Tahoma" panose="020B0604030504040204" pitchFamily="34" charset="0"/>
                <a:ea typeface="Tahoma" panose="020B0604030504040204" pitchFamily="34" charset="0"/>
                <a:cs typeface="Tahoma" panose="020B0604030504040204" pitchFamily="34" charset="0"/>
              </a:rPr>
              <a:t> </a:t>
            </a:r>
            <a:r>
              <a:rPr lang="en-US" dirty="0" err="1">
                <a:latin typeface="Tahoma" panose="020B0604030504040204" pitchFamily="34" charset="0"/>
                <a:ea typeface="Tahoma" panose="020B0604030504040204" pitchFamily="34" charset="0"/>
                <a:cs typeface="Tahoma" panose="020B0604030504040204" pitchFamily="34" charset="0"/>
              </a:rPr>
              <a:t>học</a:t>
            </a:r>
            <a:endParaRPr lang="en-US"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4" name="Diagram 3">
            <a:extLst>
              <a:ext uri="{FF2B5EF4-FFF2-40B4-BE49-F238E27FC236}">
                <a16:creationId xmlns:a16="http://schemas.microsoft.com/office/drawing/2014/main" id="{6DDF2CF5-D8D7-41F1-88F2-001FBD324526}"/>
              </a:ext>
            </a:extLst>
          </p:cNvPr>
          <p:cNvGraphicFramePr/>
          <p:nvPr/>
        </p:nvGraphicFramePr>
        <p:xfrm>
          <a:off x="-140667" y="1574800"/>
          <a:ext cx="11372667"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9960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254</Words>
  <Application>Microsoft Office PowerPoint</Application>
  <PresentationFormat>Widescreen</PresentationFormat>
  <Paragraphs>28</Paragraphs>
  <Slides>8</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Barlow</vt:lpstr>
      <vt:lpstr>Calibri</vt:lpstr>
      <vt:lpstr>Calibri Light</vt:lpstr>
      <vt:lpstr>Darker Grotesque SemiBold</vt:lpstr>
      <vt:lpstr>Tahoma</vt:lpstr>
      <vt:lpstr>Times New Roman</vt:lpstr>
      <vt:lpstr>TimesNewRomanPSMT</vt:lpstr>
      <vt:lpstr>Office Theme</vt:lpstr>
      <vt:lpstr>PowerPoint Presentation</vt:lpstr>
      <vt:lpstr>PowerPoint Presentation</vt:lpstr>
      <vt:lpstr>PowerPoint Presentation</vt:lpstr>
      <vt:lpstr>Những hạn chế của mô hình Lớp học đảo ngược </vt:lpstr>
      <vt:lpstr>PowerPoint Presentation</vt:lpstr>
      <vt:lpstr>PowerPoint Presentation</vt:lpstr>
      <vt:lpstr>Hệ thống quản lí học tập trực tuyến </vt:lpstr>
      <vt:lpstr>Phương pháp, kĩ thuật dạy học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Đặng Thị Thu Huệ</dc:creator>
  <cp:lastModifiedBy>Đặng Thị Thu Huệ</cp:lastModifiedBy>
  <cp:revision>1</cp:revision>
  <dcterms:created xsi:type="dcterms:W3CDTF">2024-08-09T08:58:15Z</dcterms:created>
  <dcterms:modified xsi:type="dcterms:W3CDTF">2024-08-09T08:59:58Z</dcterms:modified>
</cp:coreProperties>
</file>